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43"/>
  </p:notesMasterIdLst>
  <p:sldIdLst>
    <p:sldId id="257" r:id="rId5"/>
    <p:sldId id="258" r:id="rId6"/>
    <p:sldId id="259" r:id="rId7"/>
    <p:sldId id="291" r:id="rId8"/>
    <p:sldId id="260" r:id="rId9"/>
    <p:sldId id="261" r:id="rId10"/>
    <p:sldId id="262" r:id="rId11"/>
    <p:sldId id="263" r:id="rId12"/>
    <p:sldId id="264" r:id="rId13"/>
    <p:sldId id="292" r:id="rId14"/>
    <p:sldId id="265" r:id="rId15"/>
    <p:sldId id="266" r:id="rId16"/>
    <p:sldId id="293" r:id="rId17"/>
    <p:sldId id="268" r:id="rId18"/>
    <p:sldId id="269" r:id="rId19"/>
    <p:sldId id="270" r:id="rId20"/>
    <p:sldId id="271" r:id="rId21"/>
    <p:sldId id="272" r:id="rId22"/>
    <p:sldId id="273" r:id="rId23"/>
    <p:sldId id="274" r:id="rId24"/>
    <p:sldId id="275" r:id="rId25"/>
    <p:sldId id="276" r:id="rId26"/>
    <p:sldId id="294" r:id="rId27"/>
    <p:sldId id="277" r:id="rId28"/>
    <p:sldId id="278" r:id="rId29"/>
    <p:sldId id="296" r:id="rId30"/>
    <p:sldId id="297" r:id="rId31"/>
    <p:sldId id="279" r:id="rId32"/>
    <p:sldId id="280" r:id="rId33"/>
    <p:sldId id="281" r:id="rId34"/>
    <p:sldId id="283" r:id="rId35"/>
    <p:sldId id="298" r:id="rId36"/>
    <p:sldId id="299" r:id="rId37"/>
    <p:sldId id="286" r:id="rId38"/>
    <p:sldId id="295" r:id="rId39"/>
    <p:sldId id="287" r:id="rId40"/>
    <p:sldId id="290" r:id="rId41"/>
    <p:sldId id="288"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7" userDrawn="1">
          <p15:clr>
            <a:srgbClr val="A4A3A4"/>
          </p15:clr>
        </p15:guide>
        <p15:guide id="2" pos="1118" userDrawn="1">
          <p15:clr>
            <a:srgbClr val="A4A3A4"/>
          </p15:clr>
        </p15:guide>
        <p15:guide id="3" pos="6562" userDrawn="1">
          <p15:clr>
            <a:srgbClr val="A4A3A4"/>
          </p15:clr>
        </p15:guide>
        <p15:guide id="4" orient="horz" pos="618" userDrawn="1">
          <p15:clr>
            <a:srgbClr val="A4A3A4"/>
          </p15:clr>
        </p15:guide>
        <p15:guide id="5" pos="189" userDrawn="1">
          <p15:clr>
            <a:srgbClr val="A4A3A4"/>
          </p15:clr>
        </p15:guide>
        <p15:guide id="6" orient="horz" pos="4224" userDrawn="1">
          <p15:clr>
            <a:srgbClr val="A4A3A4"/>
          </p15:clr>
        </p15:guide>
        <p15:guide id="7" pos="20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CA5C1F-89F1-4B27-AE22-A802B0514177}" v="36" dt="2024-06-17T10:32:37.58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749"/>
    <p:restoredTop sz="94762"/>
  </p:normalViewPr>
  <p:slideViewPr>
    <p:cSldViewPr snapToGrid="0">
      <p:cViewPr varScale="1">
        <p:scale>
          <a:sx n="90" d="100"/>
          <a:sy n="90" d="100"/>
        </p:scale>
        <p:origin x="638" y="43"/>
      </p:cViewPr>
      <p:guideLst>
        <p:guide orient="horz" pos="187"/>
        <p:guide pos="1118"/>
        <p:guide pos="6562"/>
        <p:guide orient="horz" pos="618"/>
        <p:guide pos="189"/>
        <p:guide orient="horz" pos="4224"/>
        <p:guide pos="2048"/>
      </p:guideLst>
    </p:cSldViewPr>
  </p:slideViewPr>
  <p:notesTextViewPr>
    <p:cViewPr>
      <p:scale>
        <a:sx n="55" d="100"/>
        <a:sy n="5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microsoft.com/office/2016/11/relationships/changesInfo" Target="changesInfos/changesInfo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d Hyland" userId="d7ea35c2-b9cf-4d97-b78b-b304f83d98ba" providerId="ADAL" clId="{B8EAEB2C-3C7C-409D-8DE2-A42826187898}"/>
    <pc:docChg chg="undo custSel delSld modSld">
      <pc:chgData name="David Hyland" userId="d7ea35c2-b9cf-4d97-b78b-b304f83d98ba" providerId="ADAL" clId="{B8EAEB2C-3C7C-409D-8DE2-A42826187898}" dt="2024-04-03T07:29:11.469" v="190" actId="20577"/>
      <pc:docMkLst>
        <pc:docMk/>
      </pc:docMkLst>
      <pc:sldChg chg="modSp mod">
        <pc:chgData name="David Hyland" userId="d7ea35c2-b9cf-4d97-b78b-b304f83d98ba" providerId="ADAL" clId="{B8EAEB2C-3C7C-409D-8DE2-A42826187898}" dt="2024-04-03T07:02:56.475" v="3" actId="20577"/>
        <pc:sldMkLst>
          <pc:docMk/>
          <pc:sldMk cId="2947327468" sldId="260"/>
        </pc:sldMkLst>
        <pc:spChg chg="mod">
          <ac:chgData name="David Hyland" userId="d7ea35c2-b9cf-4d97-b78b-b304f83d98ba" providerId="ADAL" clId="{B8EAEB2C-3C7C-409D-8DE2-A42826187898}" dt="2024-04-03T07:02:56.475" v="3" actId="20577"/>
          <ac:spMkLst>
            <pc:docMk/>
            <pc:sldMk cId="2947327468" sldId="260"/>
            <ac:spMk id="15" creationId="{A886525D-9CE9-BA2E-B794-B46144A94F11}"/>
          </ac:spMkLst>
        </pc:spChg>
      </pc:sldChg>
      <pc:sldChg chg="modSp mod">
        <pc:chgData name="David Hyland" userId="d7ea35c2-b9cf-4d97-b78b-b304f83d98ba" providerId="ADAL" clId="{B8EAEB2C-3C7C-409D-8DE2-A42826187898}" dt="2024-04-03T07:03:23.252" v="6" actId="1076"/>
        <pc:sldMkLst>
          <pc:docMk/>
          <pc:sldMk cId="1984350590" sldId="261"/>
        </pc:sldMkLst>
        <pc:spChg chg="mod">
          <ac:chgData name="David Hyland" userId="d7ea35c2-b9cf-4d97-b78b-b304f83d98ba" providerId="ADAL" clId="{B8EAEB2C-3C7C-409D-8DE2-A42826187898}" dt="2024-04-03T07:03:23.252" v="6" actId="1076"/>
          <ac:spMkLst>
            <pc:docMk/>
            <pc:sldMk cId="1984350590" sldId="261"/>
            <ac:spMk id="15" creationId="{719CD1B6-CFFB-0600-98B0-70FB287B201F}"/>
          </ac:spMkLst>
        </pc:spChg>
        <pc:cxnChg chg="mod">
          <ac:chgData name="David Hyland" userId="d7ea35c2-b9cf-4d97-b78b-b304f83d98ba" providerId="ADAL" clId="{B8EAEB2C-3C7C-409D-8DE2-A42826187898}" dt="2024-04-03T07:03:16.736" v="5" actId="1076"/>
          <ac:cxnSpMkLst>
            <pc:docMk/>
            <pc:sldMk cId="1984350590" sldId="261"/>
            <ac:cxnSpMk id="6" creationId="{E399E764-AB47-642B-B135-C6445D9B28FF}"/>
          </ac:cxnSpMkLst>
        </pc:cxnChg>
      </pc:sldChg>
      <pc:sldChg chg="modSp mod">
        <pc:chgData name="David Hyland" userId="d7ea35c2-b9cf-4d97-b78b-b304f83d98ba" providerId="ADAL" clId="{B8EAEB2C-3C7C-409D-8DE2-A42826187898}" dt="2024-04-03T07:04:06.402" v="13" actId="14100"/>
        <pc:sldMkLst>
          <pc:docMk/>
          <pc:sldMk cId="2275918644" sldId="262"/>
        </pc:sldMkLst>
        <pc:spChg chg="mod">
          <ac:chgData name="David Hyland" userId="d7ea35c2-b9cf-4d97-b78b-b304f83d98ba" providerId="ADAL" clId="{B8EAEB2C-3C7C-409D-8DE2-A42826187898}" dt="2024-04-03T07:03:57.932" v="12" actId="1076"/>
          <ac:spMkLst>
            <pc:docMk/>
            <pc:sldMk cId="2275918644" sldId="262"/>
            <ac:spMk id="17" creationId="{14C79366-B504-5746-523A-DBD457B34578}"/>
          </ac:spMkLst>
        </pc:spChg>
        <pc:picChg chg="mod">
          <ac:chgData name="David Hyland" userId="d7ea35c2-b9cf-4d97-b78b-b304f83d98ba" providerId="ADAL" clId="{B8EAEB2C-3C7C-409D-8DE2-A42826187898}" dt="2024-04-03T07:03:35.763" v="8" actId="1076"/>
          <ac:picMkLst>
            <pc:docMk/>
            <pc:sldMk cId="2275918644" sldId="262"/>
            <ac:picMk id="3" creationId="{08BFE539-BF18-23BE-4BC0-3AD46CE3A5BA}"/>
          </ac:picMkLst>
        </pc:picChg>
        <pc:cxnChg chg="mod">
          <ac:chgData name="David Hyland" userId="d7ea35c2-b9cf-4d97-b78b-b304f83d98ba" providerId="ADAL" clId="{B8EAEB2C-3C7C-409D-8DE2-A42826187898}" dt="2024-04-03T07:04:06.402" v="13" actId="14100"/>
          <ac:cxnSpMkLst>
            <pc:docMk/>
            <pc:sldMk cId="2275918644" sldId="262"/>
            <ac:cxnSpMk id="18" creationId="{688E5C0E-E2BF-BC61-DCD8-5A5ED66F411B}"/>
          </ac:cxnSpMkLst>
        </pc:cxnChg>
      </pc:sldChg>
      <pc:sldChg chg="addSp delSp modSp mod">
        <pc:chgData name="David Hyland" userId="d7ea35c2-b9cf-4d97-b78b-b304f83d98ba" providerId="ADAL" clId="{B8EAEB2C-3C7C-409D-8DE2-A42826187898}" dt="2024-04-03T07:07:32.537" v="22" actId="14100"/>
        <pc:sldMkLst>
          <pc:docMk/>
          <pc:sldMk cId="2522239499" sldId="263"/>
        </pc:sldMkLst>
        <pc:spChg chg="mod">
          <ac:chgData name="David Hyland" userId="d7ea35c2-b9cf-4d97-b78b-b304f83d98ba" providerId="ADAL" clId="{B8EAEB2C-3C7C-409D-8DE2-A42826187898}" dt="2024-04-03T07:04:39.683" v="16" actId="20577"/>
          <ac:spMkLst>
            <pc:docMk/>
            <pc:sldMk cId="2522239499" sldId="263"/>
            <ac:spMk id="17" creationId="{F75F7140-32FC-6DB3-D624-698923CB3427}"/>
          </ac:spMkLst>
        </pc:spChg>
        <pc:cxnChg chg="del">
          <ac:chgData name="David Hyland" userId="d7ea35c2-b9cf-4d97-b78b-b304f83d98ba" providerId="ADAL" clId="{B8EAEB2C-3C7C-409D-8DE2-A42826187898}" dt="2024-04-03T07:04:25.727" v="14" actId="478"/>
          <ac:cxnSpMkLst>
            <pc:docMk/>
            <pc:sldMk cId="2522239499" sldId="263"/>
            <ac:cxnSpMk id="6" creationId="{F14638DB-BAD5-2F01-37FE-807BAF285DCB}"/>
          </ac:cxnSpMkLst>
        </pc:cxnChg>
        <pc:cxnChg chg="add mod">
          <ac:chgData name="David Hyland" userId="d7ea35c2-b9cf-4d97-b78b-b304f83d98ba" providerId="ADAL" clId="{B8EAEB2C-3C7C-409D-8DE2-A42826187898}" dt="2024-04-03T07:07:32.537" v="22" actId="14100"/>
          <ac:cxnSpMkLst>
            <pc:docMk/>
            <pc:sldMk cId="2522239499" sldId="263"/>
            <ac:cxnSpMk id="11" creationId="{C8066415-CA30-19C3-0100-B9D762B97C79}"/>
          </ac:cxnSpMkLst>
        </pc:cxnChg>
        <pc:cxnChg chg="mod">
          <ac:chgData name="David Hyland" userId="d7ea35c2-b9cf-4d97-b78b-b304f83d98ba" providerId="ADAL" clId="{B8EAEB2C-3C7C-409D-8DE2-A42826187898}" dt="2024-04-03T07:04:30.428" v="15" actId="14100"/>
          <ac:cxnSpMkLst>
            <pc:docMk/>
            <pc:sldMk cId="2522239499" sldId="263"/>
            <ac:cxnSpMk id="18" creationId="{11FF8A0A-AE10-D9B9-11E2-4F92F12E1D36}"/>
          </ac:cxnSpMkLst>
        </pc:cxnChg>
        <pc:cxnChg chg="mod">
          <ac:chgData name="David Hyland" userId="d7ea35c2-b9cf-4d97-b78b-b304f83d98ba" providerId="ADAL" clId="{B8EAEB2C-3C7C-409D-8DE2-A42826187898}" dt="2024-04-03T07:07:05.459" v="17" actId="14100"/>
          <ac:cxnSpMkLst>
            <pc:docMk/>
            <pc:sldMk cId="2522239499" sldId="263"/>
            <ac:cxnSpMk id="25" creationId="{854BB4D5-F5FA-506A-9BC2-80F66D0D3E98}"/>
          </ac:cxnSpMkLst>
        </pc:cxnChg>
        <pc:cxnChg chg="mod">
          <ac:chgData name="David Hyland" userId="d7ea35c2-b9cf-4d97-b78b-b304f83d98ba" providerId="ADAL" clId="{B8EAEB2C-3C7C-409D-8DE2-A42826187898}" dt="2024-04-03T07:07:14.167" v="19" actId="14100"/>
          <ac:cxnSpMkLst>
            <pc:docMk/>
            <pc:sldMk cId="2522239499" sldId="263"/>
            <ac:cxnSpMk id="26" creationId="{68F13F38-4FC9-8A0D-9235-245B9581C2AE}"/>
          </ac:cxnSpMkLst>
        </pc:cxnChg>
      </pc:sldChg>
      <pc:sldChg chg="delSp modSp mod">
        <pc:chgData name="David Hyland" userId="d7ea35c2-b9cf-4d97-b78b-b304f83d98ba" providerId="ADAL" clId="{B8EAEB2C-3C7C-409D-8DE2-A42826187898}" dt="2024-04-03T07:07:55.866" v="26" actId="14100"/>
        <pc:sldMkLst>
          <pc:docMk/>
          <pc:sldMk cId="689661306" sldId="264"/>
        </pc:sldMkLst>
        <pc:picChg chg="mod">
          <ac:chgData name="David Hyland" userId="d7ea35c2-b9cf-4d97-b78b-b304f83d98ba" providerId="ADAL" clId="{B8EAEB2C-3C7C-409D-8DE2-A42826187898}" dt="2024-04-03T07:07:51.319" v="25" actId="1076"/>
          <ac:picMkLst>
            <pc:docMk/>
            <pc:sldMk cId="689661306" sldId="264"/>
            <ac:picMk id="3" creationId="{F2FDD181-D02B-B0C5-3175-1E1E53E7BBD4}"/>
          </ac:picMkLst>
        </pc:picChg>
        <pc:cxnChg chg="mod">
          <ac:chgData name="David Hyland" userId="d7ea35c2-b9cf-4d97-b78b-b304f83d98ba" providerId="ADAL" clId="{B8EAEB2C-3C7C-409D-8DE2-A42826187898}" dt="2024-04-03T07:07:55.866" v="26" actId="14100"/>
          <ac:cxnSpMkLst>
            <pc:docMk/>
            <pc:sldMk cId="689661306" sldId="264"/>
            <ac:cxnSpMk id="16" creationId="{41B86E8D-4606-3672-23CA-C290C6AD10A2}"/>
          </ac:cxnSpMkLst>
        </pc:cxnChg>
        <pc:cxnChg chg="del">
          <ac:chgData name="David Hyland" userId="d7ea35c2-b9cf-4d97-b78b-b304f83d98ba" providerId="ADAL" clId="{B8EAEB2C-3C7C-409D-8DE2-A42826187898}" dt="2024-04-03T07:07:47.624" v="23" actId="478"/>
          <ac:cxnSpMkLst>
            <pc:docMk/>
            <pc:sldMk cId="689661306" sldId="264"/>
            <ac:cxnSpMk id="29" creationId="{3771B211-DB5A-8020-0B71-279468FBA016}"/>
          </ac:cxnSpMkLst>
        </pc:cxnChg>
      </pc:sldChg>
      <pc:sldChg chg="addSp delSp modSp mod">
        <pc:chgData name="David Hyland" userId="d7ea35c2-b9cf-4d97-b78b-b304f83d98ba" providerId="ADAL" clId="{B8EAEB2C-3C7C-409D-8DE2-A42826187898}" dt="2024-04-03T07:27:59.703" v="188" actId="478"/>
        <pc:sldMkLst>
          <pc:docMk/>
          <pc:sldMk cId="1688475853" sldId="265"/>
        </pc:sldMkLst>
        <pc:spChg chg="add del mod">
          <ac:chgData name="David Hyland" userId="d7ea35c2-b9cf-4d97-b78b-b304f83d98ba" providerId="ADAL" clId="{B8EAEB2C-3C7C-409D-8DE2-A42826187898}" dt="2024-04-03T07:27:59.703" v="188" actId="478"/>
          <ac:spMkLst>
            <pc:docMk/>
            <pc:sldMk cId="1688475853" sldId="265"/>
            <ac:spMk id="6" creationId="{C4FBB5C5-7D80-0187-5DE7-F7634DF7CE8B}"/>
          </ac:spMkLst>
        </pc:spChg>
        <pc:spChg chg="mod">
          <ac:chgData name="David Hyland" userId="d7ea35c2-b9cf-4d97-b78b-b304f83d98ba" providerId="ADAL" clId="{B8EAEB2C-3C7C-409D-8DE2-A42826187898}" dt="2024-04-03T07:08:06.771" v="27" actId="313"/>
          <ac:spMkLst>
            <pc:docMk/>
            <pc:sldMk cId="1688475853" sldId="265"/>
            <ac:spMk id="9" creationId="{2AC6F71C-57BD-2F47-819A-731B770A7041}"/>
          </ac:spMkLst>
        </pc:spChg>
      </pc:sldChg>
      <pc:sldChg chg="modSp mod">
        <pc:chgData name="David Hyland" userId="d7ea35c2-b9cf-4d97-b78b-b304f83d98ba" providerId="ADAL" clId="{B8EAEB2C-3C7C-409D-8DE2-A42826187898}" dt="2024-04-03T07:29:11.469" v="190" actId="20577"/>
        <pc:sldMkLst>
          <pc:docMk/>
          <pc:sldMk cId="2492884046" sldId="276"/>
        </pc:sldMkLst>
        <pc:spChg chg="mod">
          <ac:chgData name="David Hyland" userId="d7ea35c2-b9cf-4d97-b78b-b304f83d98ba" providerId="ADAL" clId="{B8EAEB2C-3C7C-409D-8DE2-A42826187898}" dt="2024-04-03T07:29:11.469" v="190" actId="20577"/>
          <ac:spMkLst>
            <pc:docMk/>
            <pc:sldMk cId="2492884046" sldId="276"/>
            <ac:spMk id="24" creationId="{7917850F-908A-0B4F-63C8-89CAA87FD507}"/>
          </ac:spMkLst>
        </pc:spChg>
      </pc:sldChg>
      <pc:sldChg chg="addSp delSp modSp mod">
        <pc:chgData name="David Hyland" userId="d7ea35c2-b9cf-4d97-b78b-b304f83d98ba" providerId="ADAL" clId="{B8EAEB2C-3C7C-409D-8DE2-A42826187898}" dt="2024-04-03T07:25:59.869" v="184" actId="1076"/>
        <pc:sldMkLst>
          <pc:docMk/>
          <pc:sldMk cId="3094397681" sldId="283"/>
        </pc:sldMkLst>
        <pc:spChg chg="add mod">
          <ac:chgData name="David Hyland" userId="d7ea35c2-b9cf-4d97-b78b-b304f83d98ba" providerId="ADAL" clId="{B8EAEB2C-3C7C-409D-8DE2-A42826187898}" dt="2024-04-03T07:25:59.869" v="184" actId="1076"/>
          <ac:spMkLst>
            <pc:docMk/>
            <pc:sldMk cId="3094397681" sldId="283"/>
            <ac:spMk id="3" creationId="{0DEFAF6A-BDEB-3D54-1BE9-F85D8F6F9B17}"/>
          </ac:spMkLst>
        </pc:spChg>
        <pc:spChg chg="mod">
          <ac:chgData name="David Hyland" userId="d7ea35c2-b9cf-4d97-b78b-b304f83d98ba" providerId="ADAL" clId="{B8EAEB2C-3C7C-409D-8DE2-A42826187898}" dt="2024-04-03T07:25:29.210" v="179" actId="1076"/>
          <ac:spMkLst>
            <pc:docMk/>
            <pc:sldMk cId="3094397681" sldId="283"/>
            <ac:spMk id="10" creationId="{EDFED590-0411-F791-D306-C40333F4BEB8}"/>
          </ac:spMkLst>
        </pc:spChg>
        <pc:picChg chg="mod">
          <ac:chgData name="David Hyland" userId="d7ea35c2-b9cf-4d97-b78b-b304f83d98ba" providerId="ADAL" clId="{B8EAEB2C-3C7C-409D-8DE2-A42826187898}" dt="2024-04-03T07:25:32.027" v="180" actId="1076"/>
          <ac:picMkLst>
            <pc:docMk/>
            <pc:sldMk cId="3094397681" sldId="283"/>
            <ac:picMk id="6" creationId="{6EC2C30C-C8D6-39E2-CC0B-A3831DB50C77}"/>
          </ac:picMkLst>
        </pc:picChg>
        <pc:picChg chg="mod">
          <ac:chgData name="David Hyland" userId="d7ea35c2-b9cf-4d97-b78b-b304f83d98ba" providerId="ADAL" clId="{B8EAEB2C-3C7C-409D-8DE2-A42826187898}" dt="2024-04-03T07:25:39.607" v="181" actId="1076"/>
          <ac:picMkLst>
            <pc:docMk/>
            <pc:sldMk cId="3094397681" sldId="283"/>
            <ac:picMk id="7" creationId="{F1EF92BB-7CD5-B310-6591-5C8691C9C015}"/>
          </ac:picMkLst>
        </pc:picChg>
        <pc:picChg chg="del">
          <ac:chgData name="David Hyland" userId="d7ea35c2-b9cf-4d97-b78b-b304f83d98ba" providerId="ADAL" clId="{B8EAEB2C-3C7C-409D-8DE2-A42826187898}" dt="2024-04-03T07:25:22.222" v="178" actId="478"/>
          <ac:picMkLst>
            <pc:docMk/>
            <pc:sldMk cId="3094397681" sldId="283"/>
            <ac:picMk id="16" creationId="{6FEF49CF-6A43-0C98-767B-B01FE853B153}"/>
          </ac:picMkLst>
        </pc:picChg>
      </pc:sldChg>
      <pc:sldChg chg="modSp mod">
        <pc:chgData name="David Hyland" userId="d7ea35c2-b9cf-4d97-b78b-b304f83d98ba" providerId="ADAL" clId="{B8EAEB2C-3C7C-409D-8DE2-A42826187898}" dt="2024-04-03T07:22:55.205" v="176" actId="1076"/>
        <pc:sldMkLst>
          <pc:docMk/>
          <pc:sldMk cId="3443431060" sldId="286"/>
        </pc:sldMkLst>
        <pc:picChg chg="mod">
          <ac:chgData name="David Hyland" userId="d7ea35c2-b9cf-4d97-b78b-b304f83d98ba" providerId="ADAL" clId="{B8EAEB2C-3C7C-409D-8DE2-A42826187898}" dt="2024-04-03T07:22:55.205" v="176" actId="1076"/>
          <ac:picMkLst>
            <pc:docMk/>
            <pc:sldMk cId="3443431060" sldId="286"/>
            <ac:picMk id="39" creationId="{AAC9D1E4-9470-1111-7C73-4B5066189801}"/>
          </ac:picMkLst>
        </pc:picChg>
      </pc:sldChg>
      <pc:sldChg chg="delSp del mod">
        <pc:chgData name="David Hyland" userId="d7ea35c2-b9cf-4d97-b78b-b304f83d98ba" providerId="ADAL" clId="{B8EAEB2C-3C7C-409D-8DE2-A42826187898}" dt="2024-04-03T07:26:13.374" v="185" actId="2696"/>
        <pc:sldMkLst>
          <pc:docMk/>
          <pc:sldMk cId="2572731752" sldId="289"/>
        </pc:sldMkLst>
        <pc:spChg chg="del">
          <ac:chgData name="David Hyland" userId="d7ea35c2-b9cf-4d97-b78b-b304f83d98ba" providerId="ADAL" clId="{B8EAEB2C-3C7C-409D-8DE2-A42826187898}" dt="2024-04-03T07:25:46.675" v="182" actId="21"/>
          <ac:spMkLst>
            <pc:docMk/>
            <pc:sldMk cId="2572731752" sldId="289"/>
            <ac:spMk id="3" creationId="{0DEFAF6A-BDEB-3D54-1BE9-F85D8F6F9B17}"/>
          </ac:spMkLst>
        </pc:spChg>
        <pc:picChg chg="del">
          <ac:chgData name="David Hyland" userId="d7ea35c2-b9cf-4d97-b78b-b304f83d98ba" providerId="ADAL" clId="{B8EAEB2C-3C7C-409D-8DE2-A42826187898}" dt="2024-04-03T07:25:20.221" v="177" actId="478"/>
          <ac:picMkLst>
            <pc:docMk/>
            <pc:sldMk cId="2572731752" sldId="289"/>
            <ac:picMk id="16" creationId="{56655DA2-696F-4783-74FE-24992451ACF4}"/>
          </ac:picMkLst>
        </pc:picChg>
      </pc:sldChg>
      <pc:sldChg chg="modSp mod">
        <pc:chgData name="David Hyland" userId="d7ea35c2-b9cf-4d97-b78b-b304f83d98ba" providerId="ADAL" clId="{B8EAEB2C-3C7C-409D-8DE2-A42826187898}" dt="2024-04-03T07:22:34.726" v="174" actId="20577"/>
        <pc:sldMkLst>
          <pc:docMk/>
          <pc:sldMk cId="473385030" sldId="290"/>
        </pc:sldMkLst>
        <pc:spChg chg="mod">
          <ac:chgData name="David Hyland" userId="d7ea35c2-b9cf-4d97-b78b-b304f83d98ba" providerId="ADAL" clId="{B8EAEB2C-3C7C-409D-8DE2-A42826187898}" dt="2024-04-03T07:22:34.726" v="174" actId="20577"/>
          <ac:spMkLst>
            <pc:docMk/>
            <pc:sldMk cId="473385030" sldId="290"/>
            <ac:spMk id="20" creationId="{E8B04BDC-75DF-8FEC-5210-581C9AA10EDE}"/>
          </ac:spMkLst>
        </pc:spChg>
      </pc:sldChg>
    </pc:docChg>
  </pc:docChgLst>
  <pc:docChgLst>
    <pc:chgData name="David Hyland" userId="d7ea35c2-b9cf-4d97-b78b-b304f83d98ba" providerId="ADAL" clId="{4F557B4A-2E0E-40B7-ADD4-BBB52C176C90}"/>
    <pc:docChg chg="undo custSel modSld">
      <pc:chgData name="David Hyland" userId="d7ea35c2-b9cf-4d97-b78b-b304f83d98ba" providerId="ADAL" clId="{4F557B4A-2E0E-40B7-ADD4-BBB52C176C90}" dt="2024-05-31T09:17:13.348" v="265"/>
      <pc:docMkLst>
        <pc:docMk/>
      </pc:docMkLst>
      <pc:sldChg chg="addSp delSp modSp mod">
        <pc:chgData name="David Hyland" userId="d7ea35c2-b9cf-4d97-b78b-b304f83d98ba" providerId="ADAL" clId="{4F557B4A-2E0E-40B7-ADD4-BBB52C176C90}" dt="2024-05-31T09:14:37.827" v="197"/>
        <pc:sldMkLst>
          <pc:docMk/>
          <pc:sldMk cId="4107998556" sldId="257"/>
        </pc:sldMkLst>
        <pc:spChg chg="add mod">
          <ac:chgData name="David Hyland" userId="d7ea35c2-b9cf-4d97-b78b-b304f83d98ba" providerId="ADAL" clId="{4F557B4A-2E0E-40B7-ADD4-BBB52C176C90}" dt="2024-05-31T09:14:26.227" v="195"/>
          <ac:spMkLst>
            <pc:docMk/>
            <pc:sldMk cId="4107998556" sldId="257"/>
            <ac:spMk id="2" creationId="{455ACDAA-2C7C-AABA-D4E3-0681B58CC330}"/>
          </ac:spMkLst>
        </pc:spChg>
        <pc:spChg chg="add mod">
          <ac:chgData name="David Hyland" userId="d7ea35c2-b9cf-4d97-b78b-b304f83d98ba" providerId="ADAL" clId="{4F557B4A-2E0E-40B7-ADD4-BBB52C176C90}" dt="2024-05-31T09:14:37.827" v="197"/>
          <ac:spMkLst>
            <pc:docMk/>
            <pc:sldMk cId="4107998556" sldId="257"/>
            <ac:spMk id="12" creationId="{16B7D341-9C9E-67EF-5754-7DCAE5EFF3C8}"/>
          </ac:spMkLst>
        </pc:spChg>
        <pc:spChg chg="del mod">
          <ac:chgData name="David Hyland" userId="d7ea35c2-b9cf-4d97-b78b-b304f83d98ba" providerId="ADAL" clId="{4F557B4A-2E0E-40B7-ADD4-BBB52C176C90}" dt="2024-05-31T09:14:36.445" v="196" actId="478"/>
          <ac:spMkLst>
            <pc:docMk/>
            <pc:sldMk cId="4107998556" sldId="257"/>
            <ac:spMk id="15" creationId="{9FFBB0A5-0F50-6210-52D1-9FBF20C3A435}"/>
          </ac:spMkLst>
        </pc:spChg>
      </pc:sldChg>
      <pc:sldChg chg="addSp delSp modSp mod">
        <pc:chgData name="David Hyland" userId="d7ea35c2-b9cf-4d97-b78b-b304f83d98ba" providerId="ADAL" clId="{4F557B4A-2E0E-40B7-ADD4-BBB52C176C90}" dt="2024-05-31T09:14:42.479" v="199"/>
        <pc:sldMkLst>
          <pc:docMk/>
          <pc:sldMk cId="441585014" sldId="258"/>
        </pc:sldMkLst>
        <pc:spChg chg="add mod">
          <ac:chgData name="David Hyland" userId="d7ea35c2-b9cf-4d97-b78b-b304f83d98ba" providerId="ADAL" clId="{4F557B4A-2E0E-40B7-ADD4-BBB52C176C90}" dt="2024-05-31T09:14:42.479" v="199"/>
          <ac:spMkLst>
            <pc:docMk/>
            <pc:sldMk cId="441585014" sldId="258"/>
            <ac:spMk id="6" creationId="{CE2C619A-CC45-A802-021A-40A4D8DB312C}"/>
          </ac:spMkLst>
        </pc:spChg>
        <pc:spChg chg="del">
          <ac:chgData name="David Hyland" userId="d7ea35c2-b9cf-4d97-b78b-b304f83d98ba" providerId="ADAL" clId="{4F557B4A-2E0E-40B7-ADD4-BBB52C176C90}" dt="2024-05-31T09:14:41.495" v="198" actId="478"/>
          <ac:spMkLst>
            <pc:docMk/>
            <pc:sldMk cId="441585014" sldId="258"/>
            <ac:spMk id="7" creationId="{1B624DF8-8E22-DE1B-62DF-B1231859E014}"/>
          </ac:spMkLst>
        </pc:spChg>
      </pc:sldChg>
      <pc:sldChg chg="addSp delSp modSp mod">
        <pc:chgData name="David Hyland" userId="d7ea35c2-b9cf-4d97-b78b-b304f83d98ba" providerId="ADAL" clId="{4F557B4A-2E0E-40B7-ADD4-BBB52C176C90}" dt="2024-05-31T09:14:47.591" v="201"/>
        <pc:sldMkLst>
          <pc:docMk/>
          <pc:sldMk cId="3684092157" sldId="259"/>
        </pc:sldMkLst>
        <pc:spChg chg="add mod">
          <ac:chgData name="David Hyland" userId="d7ea35c2-b9cf-4d97-b78b-b304f83d98ba" providerId="ADAL" clId="{4F557B4A-2E0E-40B7-ADD4-BBB52C176C90}" dt="2024-05-31T09:14:47.591" v="201"/>
          <ac:spMkLst>
            <pc:docMk/>
            <pc:sldMk cId="3684092157" sldId="259"/>
            <ac:spMk id="4" creationId="{2AB0E8FC-1053-A55E-4850-61409D6DC3CB}"/>
          </ac:spMkLst>
        </pc:spChg>
        <pc:spChg chg="del">
          <ac:chgData name="David Hyland" userId="d7ea35c2-b9cf-4d97-b78b-b304f83d98ba" providerId="ADAL" clId="{4F557B4A-2E0E-40B7-ADD4-BBB52C176C90}" dt="2024-05-31T09:14:46.995" v="200" actId="478"/>
          <ac:spMkLst>
            <pc:docMk/>
            <pc:sldMk cId="3684092157" sldId="259"/>
            <ac:spMk id="18" creationId="{3C21FE89-D8F8-76C7-0468-242D0BA9498F}"/>
          </ac:spMkLst>
        </pc:spChg>
      </pc:sldChg>
      <pc:sldChg chg="addSp delSp modSp mod">
        <pc:chgData name="David Hyland" userId="d7ea35c2-b9cf-4d97-b78b-b304f83d98ba" providerId="ADAL" clId="{4F557B4A-2E0E-40B7-ADD4-BBB52C176C90}" dt="2024-05-31T09:14:57.078" v="205"/>
        <pc:sldMkLst>
          <pc:docMk/>
          <pc:sldMk cId="2947327468" sldId="260"/>
        </pc:sldMkLst>
        <pc:spChg chg="add mod">
          <ac:chgData name="David Hyland" userId="d7ea35c2-b9cf-4d97-b78b-b304f83d98ba" providerId="ADAL" clId="{4F557B4A-2E0E-40B7-ADD4-BBB52C176C90}" dt="2024-05-31T09:14:57.078" v="205"/>
          <ac:spMkLst>
            <pc:docMk/>
            <pc:sldMk cId="2947327468" sldId="260"/>
            <ac:spMk id="4" creationId="{B1FD480D-59EA-BB7B-EA17-54E768BDBB69}"/>
          </ac:spMkLst>
        </pc:spChg>
        <pc:spChg chg="del">
          <ac:chgData name="David Hyland" userId="d7ea35c2-b9cf-4d97-b78b-b304f83d98ba" providerId="ADAL" clId="{4F557B4A-2E0E-40B7-ADD4-BBB52C176C90}" dt="2024-05-31T09:14:56.395" v="204" actId="478"/>
          <ac:spMkLst>
            <pc:docMk/>
            <pc:sldMk cId="2947327468" sldId="260"/>
            <ac:spMk id="7" creationId="{E65B10CA-0CC4-53C1-B864-95BBEAC1455F}"/>
          </ac:spMkLst>
        </pc:spChg>
        <pc:spChg chg="mod">
          <ac:chgData name="David Hyland" userId="d7ea35c2-b9cf-4d97-b78b-b304f83d98ba" providerId="ADAL" clId="{4F557B4A-2E0E-40B7-ADD4-BBB52C176C90}" dt="2024-05-28T09:01:21.292" v="1" actId="20577"/>
          <ac:spMkLst>
            <pc:docMk/>
            <pc:sldMk cId="2947327468" sldId="260"/>
            <ac:spMk id="15" creationId="{A886525D-9CE9-BA2E-B794-B46144A94F11}"/>
          </ac:spMkLst>
        </pc:spChg>
      </pc:sldChg>
      <pc:sldChg chg="addSp delSp modSp mod">
        <pc:chgData name="David Hyland" userId="d7ea35c2-b9cf-4d97-b78b-b304f83d98ba" providerId="ADAL" clId="{4F557B4A-2E0E-40B7-ADD4-BBB52C176C90}" dt="2024-05-31T09:15:03.630" v="207"/>
        <pc:sldMkLst>
          <pc:docMk/>
          <pc:sldMk cId="1984350590" sldId="261"/>
        </pc:sldMkLst>
        <pc:spChg chg="add mod">
          <ac:chgData name="David Hyland" userId="d7ea35c2-b9cf-4d97-b78b-b304f83d98ba" providerId="ADAL" clId="{4F557B4A-2E0E-40B7-ADD4-BBB52C176C90}" dt="2024-05-31T09:15:03.630" v="207"/>
          <ac:spMkLst>
            <pc:docMk/>
            <pc:sldMk cId="1984350590" sldId="261"/>
            <ac:spMk id="7" creationId="{46E385E3-12D9-5623-1A44-233479ACA425}"/>
          </ac:spMkLst>
        </pc:spChg>
        <pc:spChg chg="del">
          <ac:chgData name="David Hyland" userId="d7ea35c2-b9cf-4d97-b78b-b304f83d98ba" providerId="ADAL" clId="{4F557B4A-2E0E-40B7-ADD4-BBB52C176C90}" dt="2024-05-31T09:15:01.645" v="206" actId="478"/>
          <ac:spMkLst>
            <pc:docMk/>
            <pc:sldMk cId="1984350590" sldId="261"/>
            <ac:spMk id="20" creationId="{108F9B65-95F6-92A3-3FDD-1041D89548F9}"/>
          </ac:spMkLst>
        </pc:spChg>
      </pc:sldChg>
      <pc:sldChg chg="addSp delSp modSp mod">
        <pc:chgData name="David Hyland" userId="d7ea35c2-b9cf-4d97-b78b-b304f83d98ba" providerId="ADAL" clId="{4F557B4A-2E0E-40B7-ADD4-BBB52C176C90}" dt="2024-05-31T09:15:08.224" v="209"/>
        <pc:sldMkLst>
          <pc:docMk/>
          <pc:sldMk cId="2275918644" sldId="262"/>
        </pc:sldMkLst>
        <pc:spChg chg="add mod">
          <ac:chgData name="David Hyland" userId="d7ea35c2-b9cf-4d97-b78b-b304f83d98ba" providerId="ADAL" clId="{4F557B4A-2E0E-40B7-ADD4-BBB52C176C90}" dt="2024-05-31T09:15:08.224" v="209"/>
          <ac:spMkLst>
            <pc:docMk/>
            <pc:sldMk cId="2275918644" sldId="262"/>
            <ac:spMk id="6" creationId="{1FB038DB-B959-C272-A232-5259C55137A1}"/>
          </ac:spMkLst>
        </pc:spChg>
        <pc:spChg chg="del">
          <ac:chgData name="David Hyland" userId="d7ea35c2-b9cf-4d97-b78b-b304f83d98ba" providerId="ADAL" clId="{4F557B4A-2E0E-40B7-ADD4-BBB52C176C90}" dt="2024-05-31T09:15:07.661" v="208" actId="478"/>
          <ac:spMkLst>
            <pc:docMk/>
            <pc:sldMk cId="2275918644" sldId="262"/>
            <ac:spMk id="9" creationId="{36B1E420-6CC9-7393-0281-0291266C25D7}"/>
          </ac:spMkLst>
        </pc:spChg>
      </pc:sldChg>
      <pc:sldChg chg="addSp delSp modSp mod">
        <pc:chgData name="David Hyland" userId="d7ea35c2-b9cf-4d97-b78b-b304f83d98ba" providerId="ADAL" clId="{4F557B4A-2E0E-40B7-ADD4-BBB52C176C90}" dt="2024-05-31T09:15:13.312" v="211"/>
        <pc:sldMkLst>
          <pc:docMk/>
          <pc:sldMk cId="2522239499" sldId="263"/>
        </pc:sldMkLst>
        <pc:spChg chg="add mod">
          <ac:chgData name="David Hyland" userId="d7ea35c2-b9cf-4d97-b78b-b304f83d98ba" providerId="ADAL" clId="{4F557B4A-2E0E-40B7-ADD4-BBB52C176C90}" dt="2024-05-31T09:15:13.312" v="211"/>
          <ac:spMkLst>
            <pc:docMk/>
            <pc:sldMk cId="2522239499" sldId="263"/>
            <ac:spMk id="6" creationId="{A164A457-7882-DEA4-C0F9-4741098267E2}"/>
          </ac:spMkLst>
        </pc:spChg>
        <pc:spChg chg="del">
          <ac:chgData name="David Hyland" userId="d7ea35c2-b9cf-4d97-b78b-b304f83d98ba" providerId="ADAL" clId="{4F557B4A-2E0E-40B7-ADD4-BBB52C176C90}" dt="2024-05-31T09:15:12.793" v="210" actId="478"/>
          <ac:spMkLst>
            <pc:docMk/>
            <pc:sldMk cId="2522239499" sldId="263"/>
            <ac:spMk id="9" creationId="{0973008B-83D9-AA72-DA31-1EB17CC386E0}"/>
          </ac:spMkLst>
        </pc:spChg>
      </pc:sldChg>
      <pc:sldChg chg="addSp delSp modSp mod">
        <pc:chgData name="David Hyland" userId="d7ea35c2-b9cf-4d97-b78b-b304f83d98ba" providerId="ADAL" clId="{4F557B4A-2E0E-40B7-ADD4-BBB52C176C90}" dt="2024-05-31T09:15:18.461" v="213"/>
        <pc:sldMkLst>
          <pc:docMk/>
          <pc:sldMk cId="689661306" sldId="264"/>
        </pc:sldMkLst>
        <pc:spChg chg="add mod">
          <ac:chgData name="David Hyland" userId="d7ea35c2-b9cf-4d97-b78b-b304f83d98ba" providerId="ADAL" clId="{4F557B4A-2E0E-40B7-ADD4-BBB52C176C90}" dt="2024-05-31T09:15:18.461" v="213"/>
          <ac:spMkLst>
            <pc:docMk/>
            <pc:sldMk cId="689661306" sldId="264"/>
            <ac:spMk id="6" creationId="{D3867914-E47A-2320-3C2F-76DDBCBFEF14}"/>
          </ac:spMkLst>
        </pc:spChg>
        <pc:spChg chg="del">
          <ac:chgData name="David Hyland" userId="d7ea35c2-b9cf-4d97-b78b-b304f83d98ba" providerId="ADAL" clId="{4F557B4A-2E0E-40B7-ADD4-BBB52C176C90}" dt="2024-05-31T09:15:17.978" v="212" actId="478"/>
          <ac:spMkLst>
            <pc:docMk/>
            <pc:sldMk cId="689661306" sldId="264"/>
            <ac:spMk id="9" creationId="{AE7E1F07-4FA5-4B95-411A-1A114A13C49D}"/>
          </ac:spMkLst>
        </pc:spChg>
        <pc:spChg chg="mod">
          <ac:chgData name="David Hyland" userId="d7ea35c2-b9cf-4d97-b78b-b304f83d98ba" providerId="ADAL" clId="{4F557B4A-2E0E-40B7-ADD4-BBB52C176C90}" dt="2024-05-28T09:18:04.258" v="3" actId="1076"/>
          <ac:spMkLst>
            <pc:docMk/>
            <pc:sldMk cId="689661306" sldId="264"/>
            <ac:spMk id="31" creationId="{01256BB0-F2D3-EA50-4C62-961C4B89DE7E}"/>
          </ac:spMkLst>
        </pc:spChg>
      </pc:sldChg>
      <pc:sldChg chg="addSp delSp modSp mod">
        <pc:chgData name="David Hyland" userId="d7ea35c2-b9cf-4d97-b78b-b304f83d98ba" providerId="ADAL" clId="{4F557B4A-2E0E-40B7-ADD4-BBB52C176C90}" dt="2024-05-31T09:15:28.286" v="217"/>
        <pc:sldMkLst>
          <pc:docMk/>
          <pc:sldMk cId="1688475853" sldId="265"/>
        </pc:sldMkLst>
        <pc:spChg chg="add mod">
          <ac:chgData name="David Hyland" userId="d7ea35c2-b9cf-4d97-b78b-b304f83d98ba" providerId="ADAL" clId="{4F557B4A-2E0E-40B7-ADD4-BBB52C176C90}" dt="2024-05-28T09:33:32.119" v="48" actId="5793"/>
          <ac:spMkLst>
            <pc:docMk/>
            <pc:sldMk cId="1688475853" sldId="265"/>
            <ac:spMk id="7" creationId="{7FBACC20-0AA2-BC4F-1E62-AAF8017D037F}"/>
          </ac:spMkLst>
        </pc:spChg>
        <pc:spChg chg="del">
          <ac:chgData name="David Hyland" userId="d7ea35c2-b9cf-4d97-b78b-b304f83d98ba" providerId="ADAL" clId="{4F557B4A-2E0E-40B7-ADD4-BBB52C176C90}" dt="2024-05-31T09:15:27.654" v="216" actId="478"/>
          <ac:spMkLst>
            <pc:docMk/>
            <pc:sldMk cId="1688475853" sldId="265"/>
            <ac:spMk id="11" creationId="{24960EDE-0DA7-AD64-93EB-91D63E9F433C}"/>
          </ac:spMkLst>
        </pc:spChg>
        <pc:spChg chg="add mod">
          <ac:chgData name="David Hyland" userId="d7ea35c2-b9cf-4d97-b78b-b304f83d98ba" providerId="ADAL" clId="{4F557B4A-2E0E-40B7-ADD4-BBB52C176C90}" dt="2024-05-31T09:15:28.286" v="217"/>
          <ac:spMkLst>
            <pc:docMk/>
            <pc:sldMk cId="1688475853" sldId="265"/>
            <ac:spMk id="15" creationId="{69FC878A-6F28-720B-376E-56A52AFD3243}"/>
          </ac:spMkLst>
        </pc:spChg>
        <pc:cxnChg chg="add mod">
          <ac:chgData name="David Hyland" userId="d7ea35c2-b9cf-4d97-b78b-b304f83d98ba" providerId="ADAL" clId="{4F557B4A-2E0E-40B7-ADD4-BBB52C176C90}" dt="2024-05-28T09:32:55.422" v="5" actId="1076"/>
          <ac:cxnSpMkLst>
            <pc:docMk/>
            <pc:sldMk cId="1688475853" sldId="265"/>
            <ac:cxnSpMk id="6" creationId="{E781531D-7358-A127-0C0B-8F1827DB1319}"/>
          </ac:cxnSpMkLst>
        </pc:cxnChg>
      </pc:sldChg>
      <pc:sldChg chg="addSp delSp modSp mod">
        <pc:chgData name="David Hyland" userId="d7ea35c2-b9cf-4d97-b78b-b304f83d98ba" providerId="ADAL" clId="{4F557B4A-2E0E-40B7-ADD4-BBB52C176C90}" dt="2024-05-31T09:15:36.408" v="219"/>
        <pc:sldMkLst>
          <pc:docMk/>
          <pc:sldMk cId="3463831752" sldId="266"/>
        </pc:sldMkLst>
        <pc:spChg chg="add mod">
          <ac:chgData name="David Hyland" userId="d7ea35c2-b9cf-4d97-b78b-b304f83d98ba" providerId="ADAL" clId="{4F557B4A-2E0E-40B7-ADD4-BBB52C176C90}" dt="2024-05-31T09:15:36.408" v="219"/>
          <ac:spMkLst>
            <pc:docMk/>
            <pc:sldMk cId="3463831752" sldId="266"/>
            <ac:spMk id="6" creationId="{5E87693F-1D81-E8F5-B17A-1EC4001D77A3}"/>
          </ac:spMkLst>
        </pc:spChg>
        <pc:spChg chg="del">
          <ac:chgData name="David Hyland" userId="d7ea35c2-b9cf-4d97-b78b-b304f83d98ba" providerId="ADAL" clId="{4F557B4A-2E0E-40B7-ADD4-BBB52C176C90}" dt="2024-05-31T09:15:35.972" v="218" actId="478"/>
          <ac:spMkLst>
            <pc:docMk/>
            <pc:sldMk cId="3463831752" sldId="266"/>
            <ac:spMk id="11" creationId="{7B1457E0-50F8-E2A8-62B2-55B37E9749AC}"/>
          </ac:spMkLst>
        </pc:spChg>
      </pc:sldChg>
      <pc:sldChg chg="addSp delSp modSp mod">
        <pc:chgData name="David Hyland" userId="d7ea35c2-b9cf-4d97-b78b-b304f83d98ba" providerId="ADAL" clId="{4F557B4A-2E0E-40B7-ADD4-BBB52C176C90}" dt="2024-05-31T09:15:45.162" v="223"/>
        <pc:sldMkLst>
          <pc:docMk/>
          <pc:sldMk cId="932525871" sldId="268"/>
        </pc:sldMkLst>
        <pc:spChg chg="add mod">
          <ac:chgData name="David Hyland" userId="d7ea35c2-b9cf-4d97-b78b-b304f83d98ba" providerId="ADAL" clId="{4F557B4A-2E0E-40B7-ADD4-BBB52C176C90}" dt="2024-05-31T09:15:45.162" v="223"/>
          <ac:spMkLst>
            <pc:docMk/>
            <pc:sldMk cId="932525871" sldId="268"/>
            <ac:spMk id="6" creationId="{1AFFE805-509C-B8B5-5414-055267FD864B}"/>
          </ac:spMkLst>
        </pc:spChg>
        <pc:spChg chg="del">
          <ac:chgData name="David Hyland" userId="d7ea35c2-b9cf-4d97-b78b-b304f83d98ba" providerId="ADAL" clId="{4F557B4A-2E0E-40B7-ADD4-BBB52C176C90}" dt="2024-05-31T09:15:44.456" v="222" actId="478"/>
          <ac:spMkLst>
            <pc:docMk/>
            <pc:sldMk cId="932525871" sldId="268"/>
            <ac:spMk id="18" creationId="{4A4D37AF-E685-BE63-ECA3-F46BF8068A33}"/>
          </ac:spMkLst>
        </pc:spChg>
      </pc:sldChg>
      <pc:sldChg chg="addSp delSp modSp mod">
        <pc:chgData name="David Hyland" userId="d7ea35c2-b9cf-4d97-b78b-b304f83d98ba" providerId="ADAL" clId="{4F557B4A-2E0E-40B7-ADD4-BBB52C176C90}" dt="2024-05-31T09:15:48.789" v="225"/>
        <pc:sldMkLst>
          <pc:docMk/>
          <pc:sldMk cId="3455916956" sldId="269"/>
        </pc:sldMkLst>
        <pc:spChg chg="add mod">
          <ac:chgData name="David Hyland" userId="d7ea35c2-b9cf-4d97-b78b-b304f83d98ba" providerId="ADAL" clId="{4F557B4A-2E0E-40B7-ADD4-BBB52C176C90}" dt="2024-05-31T09:15:48.789" v="225"/>
          <ac:spMkLst>
            <pc:docMk/>
            <pc:sldMk cId="3455916956" sldId="269"/>
            <ac:spMk id="5" creationId="{1DDC6241-EA2C-3A2B-161D-5C08616B62B4}"/>
          </ac:spMkLst>
        </pc:spChg>
        <pc:spChg chg="del">
          <ac:chgData name="David Hyland" userId="d7ea35c2-b9cf-4d97-b78b-b304f83d98ba" providerId="ADAL" clId="{4F557B4A-2E0E-40B7-ADD4-BBB52C176C90}" dt="2024-05-31T09:15:48.370" v="224" actId="478"/>
          <ac:spMkLst>
            <pc:docMk/>
            <pc:sldMk cId="3455916956" sldId="269"/>
            <ac:spMk id="9" creationId="{B0B447F1-AB38-9775-7C0D-7AF3B72CC842}"/>
          </ac:spMkLst>
        </pc:spChg>
      </pc:sldChg>
      <pc:sldChg chg="addSp delSp modSp mod">
        <pc:chgData name="David Hyland" userId="d7ea35c2-b9cf-4d97-b78b-b304f83d98ba" providerId="ADAL" clId="{4F557B4A-2E0E-40B7-ADD4-BBB52C176C90}" dt="2024-05-31T09:15:52.391" v="227"/>
        <pc:sldMkLst>
          <pc:docMk/>
          <pc:sldMk cId="86820093" sldId="270"/>
        </pc:sldMkLst>
        <pc:spChg chg="add mod">
          <ac:chgData name="David Hyland" userId="d7ea35c2-b9cf-4d97-b78b-b304f83d98ba" providerId="ADAL" clId="{4F557B4A-2E0E-40B7-ADD4-BBB52C176C90}" dt="2024-05-31T09:15:52.391" v="227"/>
          <ac:spMkLst>
            <pc:docMk/>
            <pc:sldMk cId="86820093" sldId="270"/>
            <ac:spMk id="5" creationId="{56F2AE09-B1D5-1AB2-954E-C265374227FA}"/>
          </ac:spMkLst>
        </pc:spChg>
        <pc:spChg chg="del">
          <ac:chgData name="David Hyland" userId="d7ea35c2-b9cf-4d97-b78b-b304f83d98ba" providerId="ADAL" clId="{4F557B4A-2E0E-40B7-ADD4-BBB52C176C90}" dt="2024-05-31T09:15:51.869" v="226" actId="478"/>
          <ac:spMkLst>
            <pc:docMk/>
            <pc:sldMk cId="86820093" sldId="270"/>
            <ac:spMk id="9" creationId="{D3845388-7CC2-7D31-40E2-C5ECC39A164E}"/>
          </ac:spMkLst>
        </pc:spChg>
      </pc:sldChg>
      <pc:sldChg chg="addSp delSp modSp mod">
        <pc:chgData name="David Hyland" userId="d7ea35c2-b9cf-4d97-b78b-b304f83d98ba" providerId="ADAL" clId="{4F557B4A-2E0E-40B7-ADD4-BBB52C176C90}" dt="2024-05-31T09:15:55.871" v="229"/>
        <pc:sldMkLst>
          <pc:docMk/>
          <pc:sldMk cId="2819430610" sldId="271"/>
        </pc:sldMkLst>
        <pc:spChg chg="add mod">
          <ac:chgData name="David Hyland" userId="d7ea35c2-b9cf-4d97-b78b-b304f83d98ba" providerId="ADAL" clId="{4F557B4A-2E0E-40B7-ADD4-BBB52C176C90}" dt="2024-05-31T09:15:55.871" v="229"/>
          <ac:spMkLst>
            <pc:docMk/>
            <pc:sldMk cId="2819430610" sldId="271"/>
            <ac:spMk id="5" creationId="{ED75612A-7E99-8B27-B46C-3BBB448453A0}"/>
          </ac:spMkLst>
        </pc:spChg>
        <pc:spChg chg="del">
          <ac:chgData name="David Hyland" userId="d7ea35c2-b9cf-4d97-b78b-b304f83d98ba" providerId="ADAL" clId="{4F557B4A-2E0E-40B7-ADD4-BBB52C176C90}" dt="2024-05-31T09:15:55.408" v="228" actId="478"/>
          <ac:spMkLst>
            <pc:docMk/>
            <pc:sldMk cId="2819430610" sldId="271"/>
            <ac:spMk id="8" creationId="{7331A9E2-2994-BC62-C5E5-E29CEF82FF6D}"/>
          </ac:spMkLst>
        </pc:spChg>
      </pc:sldChg>
      <pc:sldChg chg="addSp delSp modSp mod">
        <pc:chgData name="David Hyland" userId="d7ea35c2-b9cf-4d97-b78b-b304f83d98ba" providerId="ADAL" clId="{4F557B4A-2E0E-40B7-ADD4-BBB52C176C90}" dt="2024-05-31T09:16:04.157" v="233"/>
        <pc:sldMkLst>
          <pc:docMk/>
          <pc:sldMk cId="59481390" sldId="272"/>
        </pc:sldMkLst>
        <pc:spChg chg="add mod">
          <ac:chgData name="David Hyland" userId="d7ea35c2-b9cf-4d97-b78b-b304f83d98ba" providerId="ADAL" clId="{4F557B4A-2E0E-40B7-ADD4-BBB52C176C90}" dt="2024-05-31T09:16:04.157" v="233"/>
          <ac:spMkLst>
            <pc:docMk/>
            <pc:sldMk cId="59481390" sldId="272"/>
            <ac:spMk id="2" creationId="{21690653-4DB5-F7BB-05EC-0D088C102EF4}"/>
          </ac:spMkLst>
        </pc:spChg>
        <pc:spChg chg="del">
          <ac:chgData name="David Hyland" userId="d7ea35c2-b9cf-4d97-b78b-b304f83d98ba" providerId="ADAL" clId="{4F557B4A-2E0E-40B7-ADD4-BBB52C176C90}" dt="2024-05-31T09:16:03.549" v="232" actId="478"/>
          <ac:spMkLst>
            <pc:docMk/>
            <pc:sldMk cId="59481390" sldId="272"/>
            <ac:spMk id="7" creationId="{41F5F497-DDFF-CA8D-0FED-EBAD66E3EC2B}"/>
          </ac:spMkLst>
        </pc:spChg>
        <pc:spChg chg="add del">
          <ac:chgData name="David Hyland" userId="d7ea35c2-b9cf-4d97-b78b-b304f83d98ba" providerId="ADAL" clId="{4F557B4A-2E0E-40B7-ADD4-BBB52C176C90}" dt="2024-05-31T09:16:01.639" v="231" actId="478"/>
          <ac:spMkLst>
            <pc:docMk/>
            <pc:sldMk cId="59481390" sldId="272"/>
            <ac:spMk id="33" creationId="{94267953-3DF1-880F-0CFB-BED31F2DE4CC}"/>
          </ac:spMkLst>
        </pc:spChg>
      </pc:sldChg>
      <pc:sldChg chg="addSp delSp modSp mod">
        <pc:chgData name="David Hyland" userId="d7ea35c2-b9cf-4d97-b78b-b304f83d98ba" providerId="ADAL" clId="{4F557B4A-2E0E-40B7-ADD4-BBB52C176C90}" dt="2024-05-31T09:16:10.675" v="235"/>
        <pc:sldMkLst>
          <pc:docMk/>
          <pc:sldMk cId="4269713455" sldId="273"/>
        </pc:sldMkLst>
        <pc:spChg chg="add mod">
          <ac:chgData name="David Hyland" userId="d7ea35c2-b9cf-4d97-b78b-b304f83d98ba" providerId="ADAL" clId="{4F557B4A-2E0E-40B7-ADD4-BBB52C176C90}" dt="2024-05-31T09:16:10.675" v="235"/>
          <ac:spMkLst>
            <pc:docMk/>
            <pc:sldMk cId="4269713455" sldId="273"/>
            <ac:spMk id="5" creationId="{560147D0-1041-C99F-45B7-79305C9264B4}"/>
          </ac:spMkLst>
        </pc:spChg>
        <pc:spChg chg="del">
          <ac:chgData name="David Hyland" userId="d7ea35c2-b9cf-4d97-b78b-b304f83d98ba" providerId="ADAL" clId="{4F557B4A-2E0E-40B7-ADD4-BBB52C176C90}" dt="2024-05-31T09:16:10.144" v="234" actId="478"/>
          <ac:spMkLst>
            <pc:docMk/>
            <pc:sldMk cId="4269713455" sldId="273"/>
            <ac:spMk id="9" creationId="{ECED18A1-3797-1D3F-8D85-6F8BFBAAE489}"/>
          </ac:spMkLst>
        </pc:spChg>
      </pc:sldChg>
      <pc:sldChg chg="addSp delSp modSp mod">
        <pc:chgData name="David Hyland" userId="d7ea35c2-b9cf-4d97-b78b-b304f83d98ba" providerId="ADAL" clId="{4F557B4A-2E0E-40B7-ADD4-BBB52C176C90}" dt="2024-05-31T09:16:14.708" v="237"/>
        <pc:sldMkLst>
          <pc:docMk/>
          <pc:sldMk cId="1970180598" sldId="274"/>
        </pc:sldMkLst>
        <pc:spChg chg="add mod">
          <ac:chgData name="David Hyland" userId="d7ea35c2-b9cf-4d97-b78b-b304f83d98ba" providerId="ADAL" clId="{4F557B4A-2E0E-40B7-ADD4-BBB52C176C90}" dt="2024-05-31T09:16:14.708" v="237"/>
          <ac:spMkLst>
            <pc:docMk/>
            <pc:sldMk cId="1970180598" sldId="274"/>
            <ac:spMk id="5" creationId="{788E6086-BB60-9113-466C-1E7B1D27A280}"/>
          </ac:spMkLst>
        </pc:spChg>
        <pc:spChg chg="del">
          <ac:chgData name="David Hyland" userId="d7ea35c2-b9cf-4d97-b78b-b304f83d98ba" providerId="ADAL" clId="{4F557B4A-2E0E-40B7-ADD4-BBB52C176C90}" dt="2024-05-31T09:16:14.210" v="236" actId="478"/>
          <ac:spMkLst>
            <pc:docMk/>
            <pc:sldMk cId="1970180598" sldId="274"/>
            <ac:spMk id="7" creationId="{17714420-C568-E44E-CE28-0A1C7E8A7D60}"/>
          </ac:spMkLst>
        </pc:spChg>
      </pc:sldChg>
      <pc:sldChg chg="addSp delSp modSp mod">
        <pc:chgData name="David Hyland" userId="d7ea35c2-b9cf-4d97-b78b-b304f83d98ba" providerId="ADAL" clId="{4F557B4A-2E0E-40B7-ADD4-BBB52C176C90}" dt="2024-05-31T09:16:19.430" v="239"/>
        <pc:sldMkLst>
          <pc:docMk/>
          <pc:sldMk cId="904274809" sldId="275"/>
        </pc:sldMkLst>
        <pc:spChg chg="add mod">
          <ac:chgData name="David Hyland" userId="d7ea35c2-b9cf-4d97-b78b-b304f83d98ba" providerId="ADAL" clId="{4F557B4A-2E0E-40B7-ADD4-BBB52C176C90}" dt="2024-05-31T09:16:19.430" v="239"/>
          <ac:spMkLst>
            <pc:docMk/>
            <pc:sldMk cId="904274809" sldId="275"/>
            <ac:spMk id="5" creationId="{5787DBA1-4643-EA3F-C8FA-F8B9D3B69AB2}"/>
          </ac:spMkLst>
        </pc:spChg>
        <pc:spChg chg="del">
          <ac:chgData name="David Hyland" userId="d7ea35c2-b9cf-4d97-b78b-b304f83d98ba" providerId="ADAL" clId="{4F557B4A-2E0E-40B7-ADD4-BBB52C176C90}" dt="2024-05-31T09:16:18.912" v="238" actId="478"/>
          <ac:spMkLst>
            <pc:docMk/>
            <pc:sldMk cId="904274809" sldId="275"/>
            <ac:spMk id="6" creationId="{CC5BA97D-7776-F57F-D2FF-877F51531421}"/>
          </ac:spMkLst>
        </pc:spChg>
      </pc:sldChg>
      <pc:sldChg chg="addSp delSp modSp mod">
        <pc:chgData name="David Hyland" userId="d7ea35c2-b9cf-4d97-b78b-b304f83d98ba" providerId="ADAL" clId="{4F557B4A-2E0E-40B7-ADD4-BBB52C176C90}" dt="2024-05-31T09:16:23.039" v="241"/>
        <pc:sldMkLst>
          <pc:docMk/>
          <pc:sldMk cId="2492884046" sldId="276"/>
        </pc:sldMkLst>
        <pc:spChg chg="add mod">
          <ac:chgData name="David Hyland" userId="d7ea35c2-b9cf-4d97-b78b-b304f83d98ba" providerId="ADAL" clId="{4F557B4A-2E0E-40B7-ADD4-BBB52C176C90}" dt="2024-05-31T09:16:23.039" v="241"/>
          <ac:spMkLst>
            <pc:docMk/>
            <pc:sldMk cId="2492884046" sldId="276"/>
            <ac:spMk id="5" creationId="{753C9D71-2579-F19A-38CB-E91AEB33A462}"/>
          </ac:spMkLst>
        </pc:spChg>
        <pc:spChg chg="del">
          <ac:chgData name="David Hyland" userId="d7ea35c2-b9cf-4d97-b78b-b304f83d98ba" providerId="ADAL" clId="{4F557B4A-2E0E-40B7-ADD4-BBB52C176C90}" dt="2024-05-31T09:16:22.573" v="240" actId="478"/>
          <ac:spMkLst>
            <pc:docMk/>
            <pc:sldMk cId="2492884046" sldId="276"/>
            <ac:spMk id="7" creationId="{541FA561-B808-99F9-81E0-7FCC471DA613}"/>
          </ac:spMkLst>
        </pc:spChg>
      </pc:sldChg>
      <pc:sldChg chg="addSp delSp modSp mod">
        <pc:chgData name="David Hyland" userId="d7ea35c2-b9cf-4d97-b78b-b304f83d98ba" providerId="ADAL" clId="{4F557B4A-2E0E-40B7-ADD4-BBB52C176C90}" dt="2024-05-31T09:16:33.342" v="245"/>
        <pc:sldMkLst>
          <pc:docMk/>
          <pc:sldMk cId="1153804671" sldId="277"/>
        </pc:sldMkLst>
        <pc:spChg chg="add mod">
          <ac:chgData name="David Hyland" userId="d7ea35c2-b9cf-4d97-b78b-b304f83d98ba" providerId="ADAL" clId="{4F557B4A-2E0E-40B7-ADD4-BBB52C176C90}" dt="2024-05-31T09:16:33.342" v="245"/>
          <ac:spMkLst>
            <pc:docMk/>
            <pc:sldMk cId="1153804671" sldId="277"/>
            <ac:spMk id="6" creationId="{00A644F9-0218-3434-3031-773581DD62DC}"/>
          </ac:spMkLst>
        </pc:spChg>
        <pc:spChg chg="mod">
          <ac:chgData name="David Hyland" userId="d7ea35c2-b9cf-4d97-b78b-b304f83d98ba" providerId="ADAL" clId="{4F557B4A-2E0E-40B7-ADD4-BBB52C176C90}" dt="2024-05-28T09:39:28.505" v="75" actId="20577"/>
          <ac:spMkLst>
            <pc:docMk/>
            <pc:sldMk cId="1153804671" sldId="277"/>
            <ac:spMk id="9" creationId="{09B84215-E827-8946-A990-521779589BD9}"/>
          </ac:spMkLst>
        </pc:spChg>
        <pc:spChg chg="del">
          <ac:chgData name="David Hyland" userId="d7ea35c2-b9cf-4d97-b78b-b304f83d98ba" providerId="ADAL" clId="{4F557B4A-2E0E-40B7-ADD4-BBB52C176C90}" dt="2024-05-31T09:16:32.231" v="244" actId="478"/>
          <ac:spMkLst>
            <pc:docMk/>
            <pc:sldMk cId="1153804671" sldId="277"/>
            <ac:spMk id="11" creationId="{680AFC0B-FD02-74B7-424D-16D330E126DF}"/>
          </ac:spMkLst>
        </pc:spChg>
        <pc:spChg chg="mod">
          <ac:chgData name="David Hyland" userId="d7ea35c2-b9cf-4d97-b78b-b304f83d98ba" providerId="ADAL" clId="{4F557B4A-2E0E-40B7-ADD4-BBB52C176C90}" dt="2024-05-28T09:39:19.111" v="59" actId="20577"/>
          <ac:spMkLst>
            <pc:docMk/>
            <pc:sldMk cId="1153804671" sldId="277"/>
            <ac:spMk id="35" creationId="{8EB96421-3A6E-91BA-264F-E160F88F65F1}"/>
          </ac:spMkLst>
        </pc:spChg>
      </pc:sldChg>
      <pc:sldChg chg="addSp delSp modSp mod">
        <pc:chgData name="David Hyland" userId="d7ea35c2-b9cf-4d97-b78b-b304f83d98ba" providerId="ADAL" clId="{4F557B4A-2E0E-40B7-ADD4-BBB52C176C90}" dt="2024-05-31T09:16:36.906" v="247"/>
        <pc:sldMkLst>
          <pc:docMk/>
          <pc:sldMk cId="3701507002" sldId="278"/>
        </pc:sldMkLst>
        <pc:spChg chg="add mod">
          <ac:chgData name="David Hyland" userId="d7ea35c2-b9cf-4d97-b78b-b304f83d98ba" providerId="ADAL" clId="{4F557B4A-2E0E-40B7-ADD4-BBB52C176C90}" dt="2024-05-31T09:16:36.906" v="247"/>
          <ac:spMkLst>
            <pc:docMk/>
            <pc:sldMk cId="3701507002" sldId="278"/>
            <ac:spMk id="6" creationId="{A7A70EA3-20F2-2AAE-293D-B3092FEBD7CB}"/>
          </ac:spMkLst>
        </pc:spChg>
        <pc:spChg chg="del">
          <ac:chgData name="David Hyland" userId="d7ea35c2-b9cf-4d97-b78b-b304f83d98ba" providerId="ADAL" clId="{4F557B4A-2E0E-40B7-ADD4-BBB52C176C90}" dt="2024-05-31T09:16:36.423" v="246" actId="478"/>
          <ac:spMkLst>
            <pc:docMk/>
            <pc:sldMk cId="3701507002" sldId="278"/>
            <ac:spMk id="9" creationId="{F84F9878-91D0-0F62-9E2C-FA39D3137FF2}"/>
          </ac:spMkLst>
        </pc:spChg>
      </pc:sldChg>
      <pc:sldChg chg="addSp delSp modSp mod">
        <pc:chgData name="David Hyland" userId="d7ea35c2-b9cf-4d97-b78b-b304f83d98ba" providerId="ADAL" clId="{4F557B4A-2E0E-40B7-ADD4-BBB52C176C90}" dt="2024-05-31T09:16:48.650" v="253"/>
        <pc:sldMkLst>
          <pc:docMk/>
          <pc:sldMk cId="2713316816" sldId="279"/>
        </pc:sldMkLst>
        <pc:spChg chg="add mod">
          <ac:chgData name="David Hyland" userId="d7ea35c2-b9cf-4d97-b78b-b304f83d98ba" providerId="ADAL" clId="{4F557B4A-2E0E-40B7-ADD4-BBB52C176C90}" dt="2024-05-31T09:16:48.650" v="253"/>
          <ac:spMkLst>
            <pc:docMk/>
            <pc:sldMk cId="2713316816" sldId="279"/>
            <ac:spMk id="3" creationId="{26AD5500-EA8E-CAE1-5D59-0CAA4D15980A}"/>
          </ac:spMkLst>
        </pc:spChg>
        <pc:spChg chg="del">
          <ac:chgData name="David Hyland" userId="d7ea35c2-b9cf-4d97-b78b-b304f83d98ba" providerId="ADAL" clId="{4F557B4A-2E0E-40B7-ADD4-BBB52C176C90}" dt="2024-05-31T09:16:48.194" v="252" actId="478"/>
          <ac:spMkLst>
            <pc:docMk/>
            <pc:sldMk cId="2713316816" sldId="279"/>
            <ac:spMk id="7" creationId="{953207CD-552F-2E15-C7C2-F197D0C1ED1D}"/>
          </ac:spMkLst>
        </pc:spChg>
      </pc:sldChg>
      <pc:sldChg chg="addSp delSp modSp mod">
        <pc:chgData name="David Hyland" userId="d7ea35c2-b9cf-4d97-b78b-b304f83d98ba" providerId="ADAL" clId="{4F557B4A-2E0E-40B7-ADD4-BBB52C176C90}" dt="2024-05-31T09:16:52.917" v="255"/>
        <pc:sldMkLst>
          <pc:docMk/>
          <pc:sldMk cId="145358339" sldId="280"/>
        </pc:sldMkLst>
        <pc:spChg chg="add mod">
          <ac:chgData name="David Hyland" userId="d7ea35c2-b9cf-4d97-b78b-b304f83d98ba" providerId="ADAL" clId="{4F557B4A-2E0E-40B7-ADD4-BBB52C176C90}" dt="2024-05-31T09:16:52.917" v="255"/>
          <ac:spMkLst>
            <pc:docMk/>
            <pc:sldMk cId="145358339" sldId="280"/>
            <ac:spMk id="3" creationId="{005C5407-01FD-716D-87DB-391E2D17A24A}"/>
          </ac:spMkLst>
        </pc:spChg>
        <pc:spChg chg="del">
          <ac:chgData name="David Hyland" userId="d7ea35c2-b9cf-4d97-b78b-b304f83d98ba" providerId="ADAL" clId="{4F557B4A-2E0E-40B7-ADD4-BBB52C176C90}" dt="2024-05-31T09:16:52.367" v="254" actId="478"/>
          <ac:spMkLst>
            <pc:docMk/>
            <pc:sldMk cId="145358339" sldId="280"/>
            <ac:spMk id="7" creationId="{DB227798-AFB8-F25F-55E7-9AD68DF7623D}"/>
          </ac:spMkLst>
        </pc:spChg>
      </pc:sldChg>
      <pc:sldChg chg="addSp delSp modSp mod">
        <pc:chgData name="David Hyland" userId="d7ea35c2-b9cf-4d97-b78b-b304f83d98ba" providerId="ADAL" clId="{4F557B4A-2E0E-40B7-ADD4-BBB52C176C90}" dt="2024-05-31T09:16:56.306" v="257"/>
        <pc:sldMkLst>
          <pc:docMk/>
          <pc:sldMk cId="1699129699" sldId="281"/>
        </pc:sldMkLst>
        <pc:spChg chg="add mod">
          <ac:chgData name="David Hyland" userId="d7ea35c2-b9cf-4d97-b78b-b304f83d98ba" providerId="ADAL" clId="{4F557B4A-2E0E-40B7-ADD4-BBB52C176C90}" dt="2024-05-31T09:16:56.306" v="257"/>
          <ac:spMkLst>
            <pc:docMk/>
            <pc:sldMk cId="1699129699" sldId="281"/>
            <ac:spMk id="3" creationId="{0BE9EB11-FCE9-D95D-04C8-FD9DC16BD0EF}"/>
          </ac:spMkLst>
        </pc:spChg>
        <pc:spChg chg="del">
          <ac:chgData name="David Hyland" userId="d7ea35c2-b9cf-4d97-b78b-b304f83d98ba" providerId="ADAL" clId="{4F557B4A-2E0E-40B7-ADD4-BBB52C176C90}" dt="2024-05-31T09:16:55.843" v="256" actId="478"/>
          <ac:spMkLst>
            <pc:docMk/>
            <pc:sldMk cId="1699129699" sldId="281"/>
            <ac:spMk id="7" creationId="{27A79D39-45FE-11A8-6EC2-57A507E1290E}"/>
          </ac:spMkLst>
        </pc:spChg>
      </pc:sldChg>
      <pc:sldChg chg="addSp delSp modSp mod">
        <pc:chgData name="David Hyland" userId="d7ea35c2-b9cf-4d97-b78b-b304f83d98ba" providerId="ADAL" clId="{4F557B4A-2E0E-40B7-ADD4-BBB52C176C90}" dt="2024-05-31T09:17:00.181" v="259"/>
        <pc:sldMkLst>
          <pc:docMk/>
          <pc:sldMk cId="3094397681" sldId="283"/>
        </pc:sldMkLst>
        <pc:spChg chg="add mod">
          <ac:chgData name="David Hyland" userId="d7ea35c2-b9cf-4d97-b78b-b304f83d98ba" providerId="ADAL" clId="{4F557B4A-2E0E-40B7-ADD4-BBB52C176C90}" dt="2024-05-31T09:17:00.181" v="259"/>
          <ac:spMkLst>
            <pc:docMk/>
            <pc:sldMk cId="3094397681" sldId="283"/>
            <ac:spMk id="3" creationId="{4F4819BE-B227-24D2-0166-E73CBDBFB6BB}"/>
          </ac:spMkLst>
        </pc:spChg>
        <pc:spChg chg="del">
          <ac:chgData name="David Hyland" userId="d7ea35c2-b9cf-4d97-b78b-b304f83d98ba" providerId="ADAL" clId="{4F557B4A-2E0E-40B7-ADD4-BBB52C176C90}" dt="2024-05-31T09:16:59.625" v="258" actId="478"/>
          <ac:spMkLst>
            <pc:docMk/>
            <pc:sldMk cId="3094397681" sldId="283"/>
            <ac:spMk id="7" creationId="{602EBD20-BD40-724A-65F3-91E0FCE96203}"/>
          </ac:spMkLst>
        </pc:spChg>
      </pc:sldChg>
      <pc:sldChg chg="addSp delSp modSp mod">
        <pc:chgData name="David Hyland" userId="d7ea35c2-b9cf-4d97-b78b-b304f83d98ba" providerId="ADAL" clId="{4F557B4A-2E0E-40B7-ADD4-BBB52C176C90}" dt="2024-05-31T09:17:13.348" v="265"/>
        <pc:sldMkLst>
          <pc:docMk/>
          <pc:sldMk cId="3443431060" sldId="286"/>
        </pc:sldMkLst>
        <pc:spChg chg="add mod">
          <ac:chgData name="David Hyland" userId="d7ea35c2-b9cf-4d97-b78b-b304f83d98ba" providerId="ADAL" clId="{4F557B4A-2E0E-40B7-ADD4-BBB52C176C90}" dt="2024-05-31T09:17:13.348" v="265"/>
          <ac:spMkLst>
            <pc:docMk/>
            <pc:sldMk cId="3443431060" sldId="286"/>
            <ac:spMk id="3" creationId="{3A813569-4F33-68AD-9E63-9887115A7F9A}"/>
          </ac:spMkLst>
        </pc:spChg>
        <pc:spChg chg="del">
          <ac:chgData name="David Hyland" userId="d7ea35c2-b9cf-4d97-b78b-b304f83d98ba" providerId="ADAL" clId="{4F557B4A-2E0E-40B7-ADD4-BBB52C176C90}" dt="2024-05-31T09:17:12.819" v="264" actId="478"/>
          <ac:spMkLst>
            <pc:docMk/>
            <pc:sldMk cId="3443431060" sldId="286"/>
            <ac:spMk id="11" creationId="{12FAF218-6EFF-59EC-06DD-8E12B5320355}"/>
          </ac:spMkLst>
        </pc:spChg>
      </pc:sldChg>
      <pc:sldChg chg="addSp delSp modSp mod">
        <pc:chgData name="David Hyland" userId="d7ea35c2-b9cf-4d97-b78b-b304f83d98ba" providerId="ADAL" clId="{4F557B4A-2E0E-40B7-ADD4-BBB52C176C90}" dt="2024-05-31T09:14:51.275" v="203"/>
        <pc:sldMkLst>
          <pc:docMk/>
          <pc:sldMk cId="3547832725" sldId="291"/>
        </pc:sldMkLst>
        <pc:spChg chg="add mod">
          <ac:chgData name="David Hyland" userId="d7ea35c2-b9cf-4d97-b78b-b304f83d98ba" providerId="ADAL" clId="{4F557B4A-2E0E-40B7-ADD4-BBB52C176C90}" dt="2024-05-31T09:14:51.275" v="203"/>
          <ac:spMkLst>
            <pc:docMk/>
            <pc:sldMk cId="3547832725" sldId="291"/>
            <ac:spMk id="6" creationId="{C33F6740-1DFB-A545-3124-3DBE0CD3B7F4}"/>
          </ac:spMkLst>
        </pc:spChg>
        <pc:spChg chg="del">
          <ac:chgData name="David Hyland" userId="d7ea35c2-b9cf-4d97-b78b-b304f83d98ba" providerId="ADAL" clId="{4F557B4A-2E0E-40B7-ADD4-BBB52C176C90}" dt="2024-05-31T09:14:50.745" v="202" actId="478"/>
          <ac:spMkLst>
            <pc:docMk/>
            <pc:sldMk cId="3547832725" sldId="291"/>
            <ac:spMk id="9" creationId="{A48F93D7-F37A-B3BA-75BF-206AD4EC9B96}"/>
          </ac:spMkLst>
        </pc:spChg>
      </pc:sldChg>
      <pc:sldChg chg="addSp delSp modSp mod">
        <pc:chgData name="David Hyland" userId="d7ea35c2-b9cf-4d97-b78b-b304f83d98ba" providerId="ADAL" clId="{4F557B4A-2E0E-40B7-ADD4-BBB52C176C90}" dt="2024-05-31T09:15:23.339" v="215"/>
        <pc:sldMkLst>
          <pc:docMk/>
          <pc:sldMk cId="4142771757" sldId="292"/>
        </pc:sldMkLst>
        <pc:spChg chg="add mod">
          <ac:chgData name="David Hyland" userId="d7ea35c2-b9cf-4d97-b78b-b304f83d98ba" providerId="ADAL" clId="{4F557B4A-2E0E-40B7-ADD4-BBB52C176C90}" dt="2024-05-31T09:15:23.339" v="215"/>
          <ac:spMkLst>
            <pc:docMk/>
            <pc:sldMk cId="4142771757" sldId="292"/>
            <ac:spMk id="6" creationId="{65A23C69-CCFF-1CE3-8076-6E8DD2D72811}"/>
          </ac:spMkLst>
        </pc:spChg>
        <pc:spChg chg="del">
          <ac:chgData name="David Hyland" userId="d7ea35c2-b9cf-4d97-b78b-b304f83d98ba" providerId="ADAL" clId="{4F557B4A-2E0E-40B7-ADD4-BBB52C176C90}" dt="2024-05-31T09:15:22.845" v="214" actId="478"/>
          <ac:spMkLst>
            <pc:docMk/>
            <pc:sldMk cId="4142771757" sldId="292"/>
            <ac:spMk id="9" creationId="{3B09C775-DCEC-AA90-4E8D-BF6E935C59FE}"/>
          </ac:spMkLst>
        </pc:spChg>
      </pc:sldChg>
      <pc:sldChg chg="addSp delSp modSp mod">
        <pc:chgData name="David Hyland" userId="d7ea35c2-b9cf-4d97-b78b-b304f83d98ba" providerId="ADAL" clId="{4F557B4A-2E0E-40B7-ADD4-BBB52C176C90}" dt="2024-05-31T09:15:39.848" v="221"/>
        <pc:sldMkLst>
          <pc:docMk/>
          <pc:sldMk cId="2359837581" sldId="293"/>
        </pc:sldMkLst>
        <pc:spChg chg="add mod">
          <ac:chgData name="David Hyland" userId="d7ea35c2-b9cf-4d97-b78b-b304f83d98ba" providerId="ADAL" clId="{4F557B4A-2E0E-40B7-ADD4-BBB52C176C90}" dt="2024-05-31T09:15:39.848" v="221"/>
          <ac:spMkLst>
            <pc:docMk/>
            <pc:sldMk cId="2359837581" sldId="293"/>
            <ac:spMk id="6" creationId="{B563A32D-1D30-B6DB-CBCB-AE8C1CFCF900}"/>
          </ac:spMkLst>
        </pc:spChg>
        <pc:spChg chg="del">
          <ac:chgData name="David Hyland" userId="d7ea35c2-b9cf-4d97-b78b-b304f83d98ba" providerId="ADAL" clId="{4F557B4A-2E0E-40B7-ADD4-BBB52C176C90}" dt="2024-05-31T09:15:39.375" v="220" actId="478"/>
          <ac:spMkLst>
            <pc:docMk/>
            <pc:sldMk cId="2359837581" sldId="293"/>
            <ac:spMk id="15" creationId="{34F19111-8779-3647-0EA5-4129497D8B3E}"/>
          </ac:spMkLst>
        </pc:spChg>
      </pc:sldChg>
      <pc:sldChg chg="addSp delSp modSp mod">
        <pc:chgData name="David Hyland" userId="d7ea35c2-b9cf-4d97-b78b-b304f83d98ba" providerId="ADAL" clId="{4F557B4A-2E0E-40B7-ADD4-BBB52C176C90}" dt="2024-05-31T09:16:27.245" v="243"/>
        <pc:sldMkLst>
          <pc:docMk/>
          <pc:sldMk cId="3887815301" sldId="294"/>
        </pc:sldMkLst>
        <pc:spChg chg="add mod">
          <ac:chgData name="David Hyland" userId="d7ea35c2-b9cf-4d97-b78b-b304f83d98ba" providerId="ADAL" clId="{4F557B4A-2E0E-40B7-ADD4-BBB52C176C90}" dt="2024-05-31T09:16:27.245" v="243"/>
          <ac:spMkLst>
            <pc:docMk/>
            <pc:sldMk cId="3887815301" sldId="294"/>
            <ac:spMk id="7" creationId="{77CF1D81-EE98-460A-F363-B736F56B3CB5}"/>
          </ac:spMkLst>
        </pc:spChg>
        <pc:spChg chg="del">
          <ac:chgData name="David Hyland" userId="d7ea35c2-b9cf-4d97-b78b-b304f83d98ba" providerId="ADAL" clId="{4F557B4A-2E0E-40B7-ADD4-BBB52C176C90}" dt="2024-05-31T09:16:26.790" v="242" actId="478"/>
          <ac:spMkLst>
            <pc:docMk/>
            <pc:sldMk cId="3887815301" sldId="294"/>
            <ac:spMk id="9" creationId="{2162C3FB-D4B4-CC6A-731E-5DADBD87C47E}"/>
          </ac:spMkLst>
        </pc:spChg>
      </pc:sldChg>
      <pc:sldChg chg="modSp mod">
        <pc:chgData name="David Hyland" userId="d7ea35c2-b9cf-4d97-b78b-b304f83d98ba" providerId="ADAL" clId="{4F557B4A-2E0E-40B7-ADD4-BBB52C176C90}" dt="2024-05-31T09:13:39.081" v="194" actId="20577"/>
        <pc:sldMkLst>
          <pc:docMk/>
          <pc:sldMk cId="4174103475" sldId="295"/>
        </pc:sldMkLst>
        <pc:spChg chg="mod">
          <ac:chgData name="David Hyland" userId="d7ea35c2-b9cf-4d97-b78b-b304f83d98ba" providerId="ADAL" clId="{4F557B4A-2E0E-40B7-ADD4-BBB52C176C90}" dt="2024-05-31T09:13:39.081" v="194" actId="20577"/>
          <ac:spMkLst>
            <pc:docMk/>
            <pc:sldMk cId="4174103475" sldId="295"/>
            <ac:spMk id="11" creationId="{951069D5-0006-A40B-C504-7E404AA80A13}"/>
          </ac:spMkLst>
        </pc:spChg>
      </pc:sldChg>
      <pc:sldChg chg="addSp delSp modSp mod">
        <pc:chgData name="David Hyland" userId="d7ea35c2-b9cf-4d97-b78b-b304f83d98ba" providerId="ADAL" clId="{4F557B4A-2E0E-40B7-ADD4-BBB52C176C90}" dt="2024-05-31T09:16:40.440" v="249"/>
        <pc:sldMkLst>
          <pc:docMk/>
          <pc:sldMk cId="3428205675" sldId="296"/>
        </pc:sldMkLst>
        <pc:spChg chg="add mod">
          <ac:chgData name="David Hyland" userId="d7ea35c2-b9cf-4d97-b78b-b304f83d98ba" providerId="ADAL" clId="{4F557B4A-2E0E-40B7-ADD4-BBB52C176C90}" dt="2024-05-31T09:16:40.440" v="249"/>
          <ac:spMkLst>
            <pc:docMk/>
            <pc:sldMk cId="3428205675" sldId="296"/>
            <ac:spMk id="3" creationId="{4DB956B5-0BCF-5654-5F82-810CA6BF8A02}"/>
          </ac:spMkLst>
        </pc:spChg>
        <pc:spChg chg="del">
          <ac:chgData name="David Hyland" userId="d7ea35c2-b9cf-4d97-b78b-b304f83d98ba" providerId="ADAL" clId="{4F557B4A-2E0E-40B7-ADD4-BBB52C176C90}" dt="2024-05-31T09:16:39.906" v="248" actId="478"/>
          <ac:spMkLst>
            <pc:docMk/>
            <pc:sldMk cId="3428205675" sldId="296"/>
            <ac:spMk id="6" creationId="{F2220C2A-8C30-CC76-13F9-22E3E2D842AF}"/>
          </ac:spMkLst>
        </pc:spChg>
      </pc:sldChg>
      <pc:sldChg chg="addSp delSp modSp mod">
        <pc:chgData name="David Hyland" userId="d7ea35c2-b9cf-4d97-b78b-b304f83d98ba" providerId="ADAL" clId="{4F557B4A-2E0E-40B7-ADD4-BBB52C176C90}" dt="2024-05-31T09:16:45.474" v="251"/>
        <pc:sldMkLst>
          <pc:docMk/>
          <pc:sldMk cId="2537964030" sldId="297"/>
        </pc:sldMkLst>
        <pc:spChg chg="add mod">
          <ac:chgData name="David Hyland" userId="d7ea35c2-b9cf-4d97-b78b-b304f83d98ba" providerId="ADAL" clId="{4F557B4A-2E0E-40B7-ADD4-BBB52C176C90}" dt="2024-05-31T09:16:45.474" v="251"/>
          <ac:spMkLst>
            <pc:docMk/>
            <pc:sldMk cId="2537964030" sldId="297"/>
            <ac:spMk id="3" creationId="{9FE0FE8B-1667-DA49-BFDE-4722F3727275}"/>
          </ac:spMkLst>
        </pc:spChg>
        <pc:spChg chg="del">
          <ac:chgData name="David Hyland" userId="d7ea35c2-b9cf-4d97-b78b-b304f83d98ba" providerId="ADAL" clId="{4F557B4A-2E0E-40B7-ADD4-BBB52C176C90}" dt="2024-05-31T09:16:44.725" v="250" actId="478"/>
          <ac:spMkLst>
            <pc:docMk/>
            <pc:sldMk cId="2537964030" sldId="297"/>
            <ac:spMk id="7" creationId="{B437D1B2-C157-4A18-8CA2-E9DD82789D4A}"/>
          </ac:spMkLst>
        </pc:spChg>
      </pc:sldChg>
      <pc:sldChg chg="addSp delSp modSp mod">
        <pc:chgData name="David Hyland" userId="d7ea35c2-b9cf-4d97-b78b-b304f83d98ba" providerId="ADAL" clId="{4F557B4A-2E0E-40B7-ADD4-BBB52C176C90}" dt="2024-05-31T09:17:05.767" v="261"/>
        <pc:sldMkLst>
          <pc:docMk/>
          <pc:sldMk cId="1958607541" sldId="298"/>
        </pc:sldMkLst>
        <pc:spChg chg="add mod">
          <ac:chgData name="David Hyland" userId="d7ea35c2-b9cf-4d97-b78b-b304f83d98ba" providerId="ADAL" clId="{4F557B4A-2E0E-40B7-ADD4-BBB52C176C90}" dt="2024-05-31T09:17:05.767" v="261"/>
          <ac:spMkLst>
            <pc:docMk/>
            <pc:sldMk cId="1958607541" sldId="298"/>
            <ac:spMk id="3" creationId="{E9608DA4-1D77-3FE3-93A0-45BFAA970379}"/>
          </ac:spMkLst>
        </pc:spChg>
        <pc:spChg chg="del">
          <ac:chgData name="David Hyland" userId="d7ea35c2-b9cf-4d97-b78b-b304f83d98ba" providerId="ADAL" clId="{4F557B4A-2E0E-40B7-ADD4-BBB52C176C90}" dt="2024-05-31T09:17:04.169" v="260" actId="478"/>
          <ac:spMkLst>
            <pc:docMk/>
            <pc:sldMk cId="1958607541" sldId="298"/>
            <ac:spMk id="9" creationId="{935BFB09-D458-EBAE-BD4E-7B746010D599}"/>
          </ac:spMkLst>
        </pc:spChg>
      </pc:sldChg>
      <pc:sldChg chg="addSp delSp modSp mod">
        <pc:chgData name="David Hyland" userId="d7ea35c2-b9cf-4d97-b78b-b304f83d98ba" providerId="ADAL" clId="{4F557B4A-2E0E-40B7-ADD4-BBB52C176C90}" dt="2024-05-31T09:17:09.391" v="263"/>
        <pc:sldMkLst>
          <pc:docMk/>
          <pc:sldMk cId="3235163810" sldId="299"/>
        </pc:sldMkLst>
        <pc:spChg chg="add mod">
          <ac:chgData name="David Hyland" userId="d7ea35c2-b9cf-4d97-b78b-b304f83d98ba" providerId="ADAL" clId="{4F557B4A-2E0E-40B7-ADD4-BBB52C176C90}" dt="2024-05-31T09:17:09.391" v="263"/>
          <ac:spMkLst>
            <pc:docMk/>
            <pc:sldMk cId="3235163810" sldId="299"/>
            <ac:spMk id="6" creationId="{AD360AA0-2BF3-D259-749C-768A192A3316}"/>
          </ac:spMkLst>
        </pc:spChg>
        <pc:spChg chg="del">
          <ac:chgData name="David Hyland" userId="d7ea35c2-b9cf-4d97-b78b-b304f83d98ba" providerId="ADAL" clId="{4F557B4A-2E0E-40B7-ADD4-BBB52C176C90}" dt="2024-05-31T09:17:08.849" v="262" actId="478"/>
          <ac:spMkLst>
            <pc:docMk/>
            <pc:sldMk cId="3235163810" sldId="299"/>
            <ac:spMk id="7" creationId="{55BBFAE0-C583-544D-6D70-E68AC25FD854}"/>
          </ac:spMkLst>
        </pc:spChg>
      </pc:sldChg>
    </pc:docChg>
  </pc:docChgLst>
  <pc:docChgLst>
    <pc:chgData name="David Hyland" userId="d7ea35c2-b9cf-4d97-b78b-b304f83d98ba" providerId="ADAL" clId="{06CA5C1F-89F1-4B27-AE22-A802B0514177}"/>
    <pc:docChg chg="undo custSel modSld">
      <pc:chgData name="David Hyland" userId="d7ea35c2-b9cf-4d97-b78b-b304f83d98ba" providerId="ADAL" clId="{06CA5C1F-89F1-4B27-AE22-A802B0514177}" dt="2024-06-17T10:36:17.459" v="185" actId="20577"/>
      <pc:docMkLst>
        <pc:docMk/>
      </pc:docMkLst>
      <pc:sldChg chg="modSp mod">
        <pc:chgData name="David Hyland" userId="d7ea35c2-b9cf-4d97-b78b-b304f83d98ba" providerId="ADAL" clId="{06CA5C1F-89F1-4B27-AE22-A802B0514177}" dt="2024-06-17T10:28:31.808" v="27" actId="20577"/>
        <pc:sldMkLst>
          <pc:docMk/>
          <pc:sldMk cId="4107998556" sldId="257"/>
        </pc:sldMkLst>
        <pc:spChg chg="mod">
          <ac:chgData name="David Hyland" userId="d7ea35c2-b9cf-4d97-b78b-b304f83d98ba" providerId="ADAL" clId="{06CA5C1F-89F1-4B27-AE22-A802B0514177}" dt="2024-06-17T10:28:31.808" v="27" actId="20577"/>
          <ac:spMkLst>
            <pc:docMk/>
            <pc:sldMk cId="4107998556" sldId="257"/>
            <ac:spMk id="12" creationId="{16B7D341-9C9E-67EF-5754-7DCAE5EFF3C8}"/>
          </ac:spMkLst>
        </pc:spChg>
      </pc:sldChg>
      <pc:sldChg chg="addSp delSp modSp mod">
        <pc:chgData name="David Hyland" userId="d7ea35c2-b9cf-4d97-b78b-b304f83d98ba" providerId="ADAL" clId="{06CA5C1F-89F1-4B27-AE22-A802B0514177}" dt="2024-06-17T10:28:46.356" v="29"/>
        <pc:sldMkLst>
          <pc:docMk/>
          <pc:sldMk cId="441585014" sldId="258"/>
        </pc:sldMkLst>
        <pc:spChg chg="del">
          <ac:chgData name="David Hyland" userId="d7ea35c2-b9cf-4d97-b78b-b304f83d98ba" providerId="ADAL" clId="{06CA5C1F-89F1-4B27-AE22-A802B0514177}" dt="2024-06-17T10:28:45.533" v="28" actId="478"/>
          <ac:spMkLst>
            <pc:docMk/>
            <pc:sldMk cId="441585014" sldId="258"/>
            <ac:spMk id="6" creationId="{CE2C619A-CC45-A802-021A-40A4D8DB312C}"/>
          </ac:spMkLst>
        </pc:spChg>
        <pc:spChg chg="add mod">
          <ac:chgData name="David Hyland" userId="d7ea35c2-b9cf-4d97-b78b-b304f83d98ba" providerId="ADAL" clId="{06CA5C1F-89F1-4B27-AE22-A802B0514177}" dt="2024-06-17T10:28:46.356" v="29"/>
          <ac:spMkLst>
            <pc:docMk/>
            <pc:sldMk cId="441585014" sldId="258"/>
            <ac:spMk id="7" creationId="{B6CDCFFA-D638-78D8-194B-BA4C552ED0FA}"/>
          </ac:spMkLst>
        </pc:spChg>
      </pc:sldChg>
      <pc:sldChg chg="addSp delSp modSp mod">
        <pc:chgData name="David Hyland" userId="d7ea35c2-b9cf-4d97-b78b-b304f83d98ba" providerId="ADAL" clId="{06CA5C1F-89F1-4B27-AE22-A802B0514177}" dt="2024-06-17T10:28:54.710" v="31"/>
        <pc:sldMkLst>
          <pc:docMk/>
          <pc:sldMk cId="3684092157" sldId="259"/>
        </pc:sldMkLst>
        <pc:spChg chg="del">
          <ac:chgData name="David Hyland" userId="d7ea35c2-b9cf-4d97-b78b-b304f83d98ba" providerId="ADAL" clId="{06CA5C1F-89F1-4B27-AE22-A802B0514177}" dt="2024-06-17T10:28:53.911" v="30" actId="478"/>
          <ac:spMkLst>
            <pc:docMk/>
            <pc:sldMk cId="3684092157" sldId="259"/>
            <ac:spMk id="4" creationId="{2AB0E8FC-1053-A55E-4850-61409D6DC3CB}"/>
          </ac:spMkLst>
        </pc:spChg>
        <pc:spChg chg="add mod">
          <ac:chgData name="David Hyland" userId="d7ea35c2-b9cf-4d97-b78b-b304f83d98ba" providerId="ADAL" clId="{06CA5C1F-89F1-4B27-AE22-A802B0514177}" dt="2024-06-17T10:28:54.710" v="31"/>
          <ac:spMkLst>
            <pc:docMk/>
            <pc:sldMk cId="3684092157" sldId="259"/>
            <ac:spMk id="15" creationId="{5BA8B7D2-1F06-59E6-973B-19D22B1A19D1}"/>
          </ac:spMkLst>
        </pc:spChg>
      </pc:sldChg>
      <pc:sldChg chg="addSp delSp modSp mod">
        <pc:chgData name="David Hyland" userId="d7ea35c2-b9cf-4d97-b78b-b304f83d98ba" providerId="ADAL" clId="{06CA5C1F-89F1-4B27-AE22-A802B0514177}" dt="2024-06-17T10:29:05.619" v="35"/>
        <pc:sldMkLst>
          <pc:docMk/>
          <pc:sldMk cId="2947327468" sldId="260"/>
        </pc:sldMkLst>
        <pc:spChg chg="del">
          <ac:chgData name="David Hyland" userId="d7ea35c2-b9cf-4d97-b78b-b304f83d98ba" providerId="ADAL" clId="{06CA5C1F-89F1-4B27-AE22-A802B0514177}" dt="2024-06-17T10:29:04.840" v="34" actId="478"/>
          <ac:spMkLst>
            <pc:docMk/>
            <pc:sldMk cId="2947327468" sldId="260"/>
            <ac:spMk id="4" creationId="{B1FD480D-59EA-BB7B-EA17-54E768BDBB69}"/>
          </ac:spMkLst>
        </pc:spChg>
        <pc:spChg chg="add mod">
          <ac:chgData name="David Hyland" userId="d7ea35c2-b9cf-4d97-b78b-b304f83d98ba" providerId="ADAL" clId="{06CA5C1F-89F1-4B27-AE22-A802B0514177}" dt="2024-06-17T10:29:05.619" v="35"/>
          <ac:spMkLst>
            <pc:docMk/>
            <pc:sldMk cId="2947327468" sldId="260"/>
            <ac:spMk id="6" creationId="{FF2EFEE1-F0C6-DAC2-3FED-72D2B2A14F84}"/>
          </ac:spMkLst>
        </pc:spChg>
      </pc:sldChg>
      <pc:sldChg chg="addSp delSp modSp mod">
        <pc:chgData name="David Hyland" userId="d7ea35c2-b9cf-4d97-b78b-b304f83d98ba" providerId="ADAL" clId="{06CA5C1F-89F1-4B27-AE22-A802B0514177}" dt="2024-06-17T10:29:10.091" v="37"/>
        <pc:sldMkLst>
          <pc:docMk/>
          <pc:sldMk cId="1984350590" sldId="261"/>
        </pc:sldMkLst>
        <pc:spChg chg="del">
          <ac:chgData name="David Hyland" userId="d7ea35c2-b9cf-4d97-b78b-b304f83d98ba" providerId="ADAL" clId="{06CA5C1F-89F1-4B27-AE22-A802B0514177}" dt="2024-06-17T10:29:09.373" v="36" actId="478"/>
          <ac:spMkLst>
            <pc:docMk/>
            <pc:sldMk cId="1984350590" sldId="261"/>
            <ac:spMk id="7" creationId="{46E385E3-12D9-5623-1A44-233479ACA425}"/>
          </ac:spMkLst>
        </pc:spChg>
        <pc:spChg chg="add mod">
          <ac:chgData name="David Hyland" userId="d7ea35c2-b9cf-4d97-b78b-b304f83d98ba" providerId="ADAL" clId="{06CA5C1F-89F1-4B27-AE22-A802B0514177}" dt="2024-06-17T10:29:10.091" v="37"/>
          <ac:spMkLst>
            <pc:docMk/>
            <pc:sldMk cId="1984350590" sldId="261"/>
            <ac:spMk id="9" creationId="{ABB41CEA-29CC-C431-9289-88A63D000D1E}"/>
          </ac:spMkLst>
        </pc:spChg>
      </pc:sldChg>
      <pc:sldChg chg="addSp delSp modSp mod">
        <pc:chgData name="David Hyland" userId="d7ea35c2-b9cf-4d97-b78b-b304f83d98ba" providerId="ADAL" clId="{06CA5C1F-89F1-4B27-AE22-A802B0514177}" dt="2024-06-17T10:29:14.608" v="39"/>
        <pc:sldMkLst>
          <pc:docMk/>
          <pc:sldMk cId="2275918644" sldId="262"/>
        </pc:sldMkLst>
        <pc:spChg chg="del">
          <ac:chgData name="David Hyland" userId="d7ea35c2-b9cf-4d97-b78b-b304f83d98ba" providerId="ADAL" clId="{06CA5C1F-89F1-4B27-AE22-A802B0514177}" dt="2024-06-17T10:29:14.078" v="38" actId="478"/>
          <ac:spMkLst>
            <pc:docMk/>
            <pc:sldMk cId="2275918644" sldId="262"/>
            <ac:spMk id="6" creationId="{1FB038DB-B959-C272-A232-5259C55137A1}"/>
          </ac:spMkLst>
        </pc:spChg>
        <pc:spChg chg="add mod">
          <ac:chgData name="David Hyland" userId="d7ea35c2-b9cf-4d97-b78b-b304f83d98ba" providerId="ADAL" clId="{06CA5C1F-89F1-4B27-AE22-A802B0514177}" dt="2024-06-17T10:29:14.608" v="39"/>
          <ac:spMkLst>
            <pc:docMk/>
            <pc:sldMk cId="2275918644" sldId="262"/>
            <ac:spMk id="7" creationId="{6BA696CF-B001-B722-BBE2-4D99C815AA94}"/>
          </ac:spMkLst>
        </pc:spChg>
      </pc:sldChg>
      <pc:sldChg chg="addSp delSp modSp mod">
        <pc:chgData name="David Hyland" userId="d7ea35c2-b9cf-4d97-b78b-b304f83d98ba" providerId="ADAL" clId="{06CA5C1F-89F1-4B27-AE22-A802B0514177}" dt="2024-06-17T10:29:19.482" v="41"/>
        <pc:sldMkLst>
          <pc:docMk/>
          <pc:sldMk cId="2522239499" sldId="263"/>
        </pc:sldMkLst>
        <pc:spChg chg="del">
          <ac:chgData name="David Hyland" userId="d7ea35c2-b9cf-4d97-b78b-b304f83d98ba" providerId="ADAL" clId="{06CA5C1F-89F1-4B27-AE22-A802B0514177}" dt="2024-06-17T10:29:18.514" v="40" actId="478"/>
          <ac:spMkLst>
            <pc:docMk/>
            <pc:sldMk cId="2522239499" sldId="263"/>
            <ac:spMk id="6" creationId="{A164A457-7882-DEA4-C0F9-4741098267E2}"/>
          </ac:spMkLst>
        </pc:spChg>
        <pc:spChg chg="add mod">
          <ac:chgData name="David Hyland" userId="d7ea35c2-b9cf-4d97-b78b-b304f83d98ba" providerId="ADAL" clId="{06CA5C1F-89F1-4B27-AE22-A802B0514177}" dt="2024-06-17T10:29:19.482" v="41"/>
          <ac:spMkLst>
            <pc:docMk/>
            <pc:sldMk cId="2522239499" sldId="263"/>
            <ac:spMk id="7" creationId="{B40264AA-EB52-1888-DAEB-012D5E006B57}"/>
          </ac:spMkLst>
        </pc:spChg>
      </pc:sldChg>
      <pc:sldChg chg="addSp delSp modSp mod">
        <pc:chgData name="David Hyland" userId="d7ea35c2-b9cf-4d97-b78b-b304f83d98ba" providerId="ADAL" clId="{06CA5C1F-89F1-4B27-AE22-A802B0514177}" dt="2024-06-17T10:29:25.023" v="43"/>
        <pc:sldMkLst>
          <pc:docMk/>
          <pc:sldMk cId="689661306" sldId="264"/>
        </pc:sldMkLst>
        <pc:spChg chg="del">
          <ac:chgData name="David Hyland" userId="d7ea35c2-b9cf-4d97-b78b-b304f83d98ba" providerId="ADAL" clId="{06CA5C1F-89F1-4B27-AE22-A802B0514177}" dt="2024-06-17T10:29:24.240" v="42" actId="478"/>
          <ac:spMkLst>
            <pc:docMk/>
            <pc:sldMk cId="689661306" sldId="264"/>
            <ac:spMk id="6" creationId="{D3867914-E47A-2320-3C2F-76DDBCBFEF14}"/>
          </ac:spMkLst>
        </pc:spChg>
        <pc:spChg chg="add mod">
          <ac:chgData name="David Hyland" userId="d7ea35c2-b9cf-4d97-b78b-b304f83d98ba" providerId="ADAL" clId="{06CA5C1F-89F1-4B27-AE22-A802B0514177}" dt="2024-06-17T10:29:25.023" v="43"/>
          <ac:spMkLst>
            <pc:docMk/>
            <pc:sldMk cId="689661306" sldId="264"/>
            <ac:spMk id="7" creationId="{AB7524CE-6162-63C5-2052-A43E51FE681C}"/>
          </ac:spMkLst>
        </pc:spChg>
      </pc:sldChg>
      <pc:sldChg chg="addSp delSp modSp mod">
        <pc:chgData name="David Hyland" userId="d7ea35c2-b9cf-4d97-b78b-b304f83d98ba" providerId="ADAL" clId="{06CA5C1F-89F1-4B27-AE22-A802B0514177}" dt="2024-06-17T10:29:40.276" v="47"/>
        <pc:sldMkLst>
          <pc:docMk/>
          <pc:sldMk cId="1688475853" sldId="265"/>
        </pc:sldMkLst>
        <pc:spChg chg="add mod">
          <ac:chgData name="David Hyland" userId="d7ea35c2-b9cf-4d97-b78b-b304f83d98ba" providerId="ADAL" clId="{06CA5C1F-89F1-4B27-AE22-A802B0514177}" dt="2024-06-17T10:29:40.276" v="47"/>
          <ac:spMkLst>
            <pc:docMk/>
            <pc:sldMk cId="1688475853" sldId="265"/>
            <ac:spMk id="11" creationId="{D9F415AB-D43C-6293-A3B1-0A31DC553B6E}"/>
          </ac:spMkLst>
        </pc:spChg>
        <pc:spChg chg="del">
          <ac:chgData name="David Hyland" userId="d7ea35c2-b9cf-4d97-b78b-b304f83d98ba" providerId="ADAL" clId="{06CA5C1F-89F1-4B27-AE22-A802B0514177}" dt="2024-06-17T10:29:39.252" v="46" actId="478"/>
          <ac:spMkLst>
            <pc:docMk/>
            <pc:sldMk cId="1688475853" sldId="265"/>
            <ac:spMk id="15" creationId="{69FC878A-6F28-720B-376E-56A52AFD3243}"/>
          </ac:spMkLst>
        </pc:spChg>
      </pc:sldChg>
      <pc:sldChg chg="addSp delSp modSp mod">
        <pc:chgData name="David Hyland" userId="d7ea35c2-b9cf-4d97-b78b-b304f83d98ba" providerId="ADAL" clId="{06CA5C1F-89F1-4B27-AE22-A802B0514177}" dt="2024-06-17T10:29:44.982" v="49"/>
        <pc:sldMkLst>
          <pc:docMk/>
          <pc:sldMk cId="3463831752" sldId="266"/>
        </pc:sldMkLst>
        <pc:spChg chg="del">
          <ac:chgData name="David Hyland" userId="d7ea35c2-b9cf-4d97-b78b-b304f83d98ba" providerId="ADAL" clId="{06CA5C1F-89F1-4B27-AE22-A802B0514177}" dt="2024-06-17T10:29:44.249" v="48" actId="478"/>
          <ac:spMkLst>
            <pc:docMk/>
            <pc:sldMk cId="3463831752" sldId="266"/>
            <ac:spMk id="6" creationId="{5E87693F-1D81-E8F5-B17A-1EC4001D77A3}"/>
          </ac:spMkLst>
        </pc:spChg>
        <pc:spChg chg="add mod">
          <ac:chgData name="David Hyland" userId="d7ea35c2-b9cf-4d97-b78b-b304f83d98ba" providerId="ADAL" clId="{06CA5C1F-89F1-4B27-AE22-A802B0514177}" dt="2024-06-17T10:29:44.982" v="49"/>
          <ac:spMkLst>
            <pc:docMk/>
            <pc:sldMk cId="3463831752" sldId="266"/>
            <ac:spMk id="7" creationId="{72384B44-DF71-4062-F0BE-07AE245C6941}"/>
          </ac:spMkLst>
        </pc:spChg>
      </pc:sldChg>
      <pc:sldChg chg="addSp delSp modSp mod">
        <pc:chgData name="David Hyland" userId="d7ea35c2-b9cf-4d97-b78b-b304f83d98ba" providerId="ADAL" clId="{06CA5C1F-89F1-4B27-AE22-A802B0514177}" dt="2024-06-17T10:29:53.363" v="53"/>
        <pc:sldMkLst>
          <pc:docMk/>
          <pc:sldMk cId="932525871" sldId="268"/>
        </pc:sldMkLst>
        <pc:spChg chg="del">
          <ac:chgData name="David Hyland" userId="d7ea35c2-b9cf-4d97-b78b-b304f83d98ba" providerId="ADAL" clId="{06CA5C1F-89F1-4B27-AE22-A802B0514177}" dt="2024-06-17T10:29:52.678" v="52" actId="478"/>
          <ac:spMkLst>
            <pc:docMk/>
            <pc:sldMk cId="932525871" sldId="268"/>
            <ac:spMk id="6" creationId="{1AFFE805-509C-B8B5-5414-055267FD864B}"/>
          </ac:spMkLst>
        </pc:spChg>
        <pc:spChg chg="add mod">
          <ac:chgData name="David Hyland" userId="d7ea35c2-b9cf-4d97-b78b-b304f83d98ba" providerId="ADAL" clId="{06CA5C1F-89F1-4B27-AE22-A802B0514177}" dt="2024-06-17T10:29:53.363" v="53"/>
          <ac:spMkLst>
            <pc:docMk/>
            <pc:sldMk cId="932525871" sldId="268"/>
            <ac:spMk id="7" creationId="{2F6839A1-D977-D437-037C-BFEF043512ED}"/>
          </ac:spMkLst>
        </pc:spChg>
      </pc:sldChg>
      <pc:sldChg chg="addSp delSp modSp mod">
        <pc:chgData name="David Hyland" userId="d7ea35c2-b9cf-4d97-b78b-b304f83d98ba" providerId="ADAL" clId="{06CA5C1F-89F1-4B27-AE22-A802B0514177}" dt="2024-06-17T10:29:57.957" v="55"/>
        <pc:sldMkLst>
          <pc:docMk/>
          <pc:sldMk cId="3455916956" sldId="269"/>
        </pc:sldMkLst>
        <pc:spChg chg="del">
          <ac:chgData name="David Hyland" userId="d7ea35c2-b9cf-4d97-b78b-b304f83d98ba" providerId="ADAL" clId="{06CA5C1F-89F1-4B27-AE22-A802B0514177}" dt="2024-06-17T10:29:57.270" v="54" actId="478"/>
          <ac:spMkLst>
            <pc:docMk/>
            <pc:sldMk cId="3455916956" sldId="269"/>
            <ac:spMk id="5" creationId="{1DDC6241-EA2C-3A2B-161D-5C08616B62B4}"/>
          </ac:spMkLst>
        </pc:spChg>
        <pc:spChg chg="add mod">
          <ac:chgData name="David Hyland" userId="d7ea35c2-b9cf-4d97-b78b-b304f83d98ba" providerId="ADAL" clId="{06CA5C1F-89F1-4B27-AE22-A802B0514177}" dt="2024-06-17T10:29:57.957" v="55"/>
          <ac:spMkLst>
            <pc:docMk/>
            <pc:sldMk cId="3455916956" sldId="269"/>
            <ac:spMk id="8" creationId="{8578B226-8150-9A35-FC2E-F71C8B522FAC}"/>
          </ac:spMkLst>
        </pc:spChg>
      </pc:sldChg>
      <pc:sldChg chg="addSp delSp modSp mod">
        <pc:chgData name="David Hyland" userId="d7ea35c2-b9cf-4d97-b78b-b304f83d98ba" providerId="ADAL" clId="{06CA5C1F-89F1-4B27-AE22-A802B0514177}" dt="2024-06-17T10:30:03.823" v="57"/>
        <pc:sldMkLst>
          <pc:docMk/>
          <pc:sldMk cId="86820093" sldId="270"/>
        </pc:sldMkLst>
        <pc:spChg chg="del">
          <ac:chgData name="David Hyland" userId="d7ea35c2-b9cf-4d97-b78b-b304f83d98ba" providerId="ADAL" clId="{06CA5C1F-89F1-4B27-AE22-A802B0514177}" dt="2024-06-17T10:30:03.069" v="56" actId="478"/>
          <ac:spMkLst>
            <pc:docMk/>
            <pc:sldMk cId="86820093" sldId="270"/>
            <ac:spMk id="5" creationId="{56F2AE09-B1D5-1AB2-954E-C265374227FA}"/>
          </ac:spMkLst>
        </pc:spChg>
        <pc:spChg chg="add mod">
          <ac:chgData name="David Hyland" userId="d7ea35c2-b9cf-4d97-b78b-b304f83d98ba" providerId="ADAL" clId="{06CA5C1F-89F1-4B27-AE22-A802B0514177}" dt="2024-06-17T10:30:03.823" v="57"/>
          <ac:spMkLst>
            <pc:docMk/>
            <pc:sldMk cId="86820093" sldId="270"/>
            <ac:spMk id="8" creationId="{55E93A50-A6C5-82AE-4AB7-87F493C945CD}"/>
          </ac:spMkLst>
        </pc:spChg>
      </pc:sldChg>
      <pc:sldChg chg="addSp delSp modSp mod">
        <pc:chgData name="David Hyland" userId="d7ea35c2-b9cf-4d97-b78b-b304f83d98ba" providerId="ADAL" clId="{06CA5C1F-89F1-4B27-AE22-A802B0514177}" dt="2024-06-17T10:30:08.248" v="59"/>
        <pc:sldMkLst>
          <pc:docMk/>
          <pc:sldMk cId="2819430610" sldId="271"/>
        </pc:sldMkLst>
        <pc:spChg chg="del">
          <ac:chgData name="David Hyland" userId="d7ea35c2-b9cf-4d97-b78b-b304f83d98ba" providerId="ADAL" clId="{06CA5C1F-89F1-4B27-AE22-A802B0514177}" dt="2024-06-17T10:30:07.739" v="58" actId="478"/>
          <ac:spMkLst>
            <pc:docMk/>
            <pc:sldMk cId="2819430610" sldId="271"/>
            <ac:spMk id="5" creationId="{ED75612A-7E99-8B27-B46C-3BBB448453A0}"/>
          </ac:spMkLst>
        </pc:spChg>
        <pc:spChg chg="add mod">
          <ac:chgData name="David Hyland" userId="d7ea35c2-b9cf-4d97-b78b-b304f83d98ba" providerId="ADAL" clId="{06CA5C1F-89F1-4B27-AE22-A802B0514177}" dt="2024-06-17T10:30:08.248" v="59"/>
          <ac:spMkLst>
            <pc:docMk/>
            <pc:sldMk cId="2819430610" sldId="271"/>
            <ac:spMk id="6" creationId="{AAAC073B-54B4-4A67-680B-93C7B6B12881}"/>
          </ac:spMkLst>
        </pc:spChg>
      </pc:sldChg>
      <pc:sldChg chg="addSp delSp modSp mod">
        <pc:chgData name="David Hyland" userId="d7ea35c2-b9cf-4d97-b78b-b304f83d98ba" providerId="ADAL" clId="{06CA5C1F-89F1-4B27-AE22-A802B0514177}" dt="2024-06-17T10:30:12.027" v="61"/>
        <pc:sldMkLst>
          <pc:docMk/>
          <pc:sldMk cId="59481390" sldId="272"/>
        </pc:sldMkLst>
        <pc:spChg chg="del">
          <ac:chgData name="David Hyland" userId="d7ea35c2-b9cf-4d97-b78b-b304f83d98ba" providerId="ADAL" clId="{06CA5C1F-89F1-4B27-AE22-A802B0514177}" dt="2024-06-17T10:30:11.388" v="60" actId="478"/>
          <ac:spMkLst>
            <pc:docMk/>
            <pc:sldMk cId="59481390" sldId="272"/>
            <ac:spMk id="2" creationId="{21690653-4DB5-F7BB-05EC-0D088C102EF4}"/>
          </ac:spMkLst>
        </pc:spChg>
        <pc:spChg chg="add mod">
          <ac:chgData name="David Hyland" userId="d7ea35c2-b9cf-4d97-b78b-b304f83d98ba" providerId="ADAL" clId="{06CA5C1F-89F1-4B27-AE22-A802B0514177}" dt="2024-06-17T10:30:12.027" v="61"/>
          <ac:spMkLst>
            <pc:docMk/>
            <pc:sldMk cId="59481390" sldId="272"/>
            <ac:spMk id="5" creationId="{1F346FB5-9316-15C1-DF45-9BCECA84BE6C}"/>
          </ac:spMkLst>
        </pc:spChg>
      </pc:sldChg>
      <pc:sldChg chg="addSp delSp modSp mod">
        <pc:chgData name="David Hyland" userId="d7ea35c2-b9cf-4d97-b78b-b304f83d98ba" providerId="ADAL" clId="{06CA5C1F-89F1-4B27-AE22-A802B0514177}" dt="2024-06-17T10:30:18.843" v="63"/>
        <pc:sldMkLst>
          <pc:docMk/>
          <pc:sldMk cId="4269713455" sldId="273"/>
        </pc:sldMkLst>
        <pc:spChg chg="del">
          <ac:chgData name="David Hyland" userId="d7ea35c2-b9cf-4d97-b78b-b304f83d98ba" providerId="ADAL" clId="{06CA5C1F-89F1-4B27-AE22-A802B0514177}" dt="2024-06-17T10:30:18.342" v="62" actId="478"/>
          <ac:spMkLst>
            <pc:docMk/>
            <pc:sldMk cId="4269713455" sldId="273"/>
            <ac:spMk id="5" creationId="{560147D0-1041-C99F-45B7-79305C9264B4}"/>
          </ac:spMkLst>
        </pc:spChg>
        <pc:spChg chg="add mod">
          <ac:chgData name="David Hyland" userId="d7ea35c2-b9cf-4d97-b78b-b304f83d98ba" providerId="ADAL" clId="{06CA5C1F-89F1-4B27-AE22-A802B0514177}" dt="2024-06-17T10:30:18.843" v="63"/>
          <ac:spMkLst>
            <pc:docMk/>
            <pc:sldMk cId="4269713455" sldId="273"/>
            <ac:spMk id="6" creationId="{73958F09-2887-8849-5303-858DE6A301DE}"/>
          </ac:spMkLst>
        </pc:spChg>
      </pc:sldChg>
      <pc:sldChg chg="addSp delSp modSp mod">
        <pc:chgData name="David Hyland" userId="d7ea35c2-b9cf-4d97-b78b-b304f83d98ba" providerId="ADAL" clId="{06CA5C1F-89F1-4B27-AE22-A802B0514177}" dt="2024-06-17T10:30:23.844" v="65"/>
        <pc:sldMkLst>
          <pc:docMk/>
          <pc:sldMk cId="1970180598" sldId="274"/>
        </pc:sldMkLst>
        <pc:spChg chg="del">
          <ac:chgData name="David Hyland" userId="d7ea35c2-b9cf-4d97-b78b-b304f83d98ba" providerId="ADAL" clId="{06CA5C1F-89F1-4B27-AE22-A802B0514177}" dt="2024-06-17T10:30:23.356" v="64" actId="478"/>
          <ac:spMkLst>
            <pc:docMk/>
            <pc:sldMk cId="1970180598" sldId="274"/>
            <ac:spMk id="5" creationId="{788E6086-BB60-9113-466C-1E7B1D27A280}"/>
          </ac:spMkLst>
        </pc:spChg>
        <pc:spChg chg="add mod">
          <ac:chgData name="David Hyland" userId="d7ea35c2-b9cf-4d97-b78b-b304f83d98ba" providerId="ADAL" clId="{06CA5C1F-89F1-4B27-AE22-A802B0514177}" dt="2024-06-17T10:30:23.844" v="65"/>
          <ac:spMkLst>
            <pc:docMk/>
            <pc:sldMk cId="1970180598" sldId="274"/>
            <ac:spMk id="7" creationId="{3801FA8B-7090-4D95-9975-B4962C47CF1F}"/>
          </ac:spMkLst>
        </pc:spChg>
      </pc:sldChg>
      <pc:sldChg chg="addSp delSp modSp mod">
        <pc:chgData name="David Hyland" userId="d7ea35c2-b9cf-4d97-b78b-b304f83d98ba" providerId="ADAL" clId="{06CA5C1F-89F1-4B27-AE22-A802B0514177}" dt="2024-06-17T10:30:27.722" v="67"/>
        <pc:sldMkLst>
          <pc:docMk/>
          <pc:sldMk cId="904274809" sldId="275"/>
        </pc:sldMkLst>
        <pc:spChg chg="del">
          <ac:chgData name="David Hyland" userId="d7ea35c2-b9cf-4d97-b78b-b304f83d98ba" providerId="ADAL" clId="{06CA5C1F-89F1-4B27-AE22-A802B0514177}" dt="2024-06-17T10:30:27.112" v="66" actId="478"/>
          <ac:spMkLst>
            <pc:docMk/>
            <pc:sldMk cId="904274809" sldId="275"/>
            <ac:spMk id="5" creationId="{5787DBA1-4643-EA3F-C8FA-F8B9D3B69AB2}"/>
          </ac:spMkLst>
        </pc:spChg>
        <pc:spChg chg="add mod">
          <ac:chgData name="David Hyland" userId="d7ea35c2-b9cf-4d97-b78b-b304f83d98ba" providerId="ADAL" clId="{06CA5C1F-89F1-4B27-AE22-A802B0514177}" dt="2024-06-17T10:30:27.722" v="67"/>
          <ac:spMkLst>
            <pc:docMk/>
            <pc:sldMk cId="904274809" sldId="275"/>
            <ac:spMk id="6" creationId="{C3EE1DD4-38E9-72B9-FACD-82FED2D9EBEB}"/>
          </ac:spMkLst>
        </pc:spChg>
      </pc:sldChg>
      <pc:sldChg chg="addSp delSp modSp mod">
        <pc:chgData name="David Hyland" userId="d7ea35c2-b9cf-4d97-b78b-b304f83d98ba" providerId="ADAL" clId="{06CA5C1F-89F1-4B27-AE22-A802B0514177}" dt="2024-06-17T10:30:31.774" v="69"/>
        <pc:sldMkLst>
          <pc:docMk/>
          <pc:sldMk cId="2492884046" sldId="276"/>
        </pc:sldMkLst>
        <pc:spChg chg="del">
          <ac:chgData name="David Hyland" userId="d7ea35c2-b9cf-4d97-b78b-b304f83d98ba" providerId="ADAL" clId="{06CA5C1F-89F1-4B27-AE22-A802B0514177}" dt="2024-06-17T10:30:30.927" v="68" actId="478"/>
          <ac:spMkLst>
            <pc:docMk/>
            <pc:sldMk cId="2492884046" sldId="276"/>
            <ac:spMk id="5" creationId="{753C9D71-2579-F19A-38CB-E91AEB33A462}"/>
          </ac:spMkLst>
        </pc:spChg>
        <pc:spChg chg="add mod">
          <ac:chgData name="David Hyland" userId="d7ea35c2-b9cf-4d97-b78b-b304f83d98ba" providerId="ADAL" clId="{06CA5C1F-89F1-4B27-AE22-A802B0514177}" dt="2024-06-17T10:30:31.774" v="69"/>
          <ac:spMkLst>
            <pc:docMk/>
            <pc:sldMk cId="2492884046" sldId="276"/>
            <ac:spMk id="7" creationId="{3ED9965D-E2D3-756E-860E-C00AAE1C6EDF}"/>
          </ac:spMkLst>
        </pc:spChg>
      </pc:sldChg>
      <pc:sldChg chg="addSp delSp modSp mod">
        <pc:chgData name="David Hyland" userId="d7ea35c2-b9cf-4d97-b78b-b304f83d98ba" providerId="ADAL" clId="{06CA5C1F-89F1-4B27-AE22-A802B0514177}" dt="2024-06-17T10:34:46.890" v="165" actId="20577"/>
        <pc:sldMkLst>
          <pc:docMk/>
          <pc:sldMk cId="1153804671" sldId="277"/>
        </pc:sldMkLst>
        <pc:spChg chg="del">
          <ac:chgData name="David Hyland" userId="d7ea35c2-b9cf-4d97-b78b-b304f83d98ba" providerId="ADAL" clId="{06CA5C1F-89F1-4B27-AE22-A802B0514177}" dt="2024-06-17T10:30:42.122" v="72" actId="478"/>
          <ac:spMkLst>
            <pc:docMk/>
            <pc:sldMk cId="1153804671" sldId="277"/>
            <ac:spMk id="6" creationId="{00A644F9-0218-3434-3031-773581DD62DC}"/>
          </ac:spMkLst>
        </pc:spChg>
        <pc:spChg chg="mod">
          <ac:chgData name="David Hyland" userId="d7ea35c2-b9cf-4d97-b78b-b304f83d98ba" providerId="ADAL" clId="{06CA5C1F-89F1-4B27-AE22-A802B0514177}" dt="2024-06-17T10:34:46.890" v="165" actId="20577"/>
          <ac:spMkLst>
            <pc:docMk/>
            <pc:sldMk cId="1153804671" sldId="277"/>
            <ac:spMk id="9" creationId="{09B84215-E827-8946-A990-521779589BD9}"/>
          </ac:spMkLst>
        </pc:spChg>
        <pc:spChg chg="add mod">
          <ac:chgData name="David Hyland" userId="d7ea35c2-b9cf-4d97-b78b-b304f83d98ba" providerId="ADAL" clId="{06CA5C1F-89F1-4B27-AE22-A802B0514177}" dt="2024-06-17T10:30:42.667" v="73"/>
          <ac:spMkLst>
            <pc:docMk/>
            <pc:sldMk cId="1153804671" sldId="277"/>
            <ac:spMk id="11" creationId="{2AE3E964-51DE-C74D-270E-14FFFF017EBF}"/>
          </ac:spMkLst>
        </pc:spChg>
      </pc:sldChg>
      <pc:sldChg chg="addSp delSp modSp mod">
        <pc:chgData name="David Hyland" userId="d7ea35c2-b9cf-4d97-b78b-b304f83d98ba" providerId="ADAL" clId="{06CA5C1F-89F1-4B27-AE22-A802B0514177}" dt="2024-06-17T10:35:37.855" v="171" actId="20577"/>
        <pc:sldMkLst>
          <pc:docMk/>
          <pc:sldMk cId="3701507002" sldId="278"/>
        </pc:sldMkLst>
        <pc:spChg chg="del">
          <ac:chgData name="David Hyland" userId="d7ea35c2-b9cf-4d97-b78b-b304f83d98ba" providerId="ADAL" clId="{06CA5C1F-89F1-4B27-AE22-A802B0514177}" dt="2024-06-17T10:31:22.253" v="74" actId="478"/>
          <ac:spMkLst>
            <pc:docMk/>
            <pc:sldMk cId="3701507002" sldId="278"/>
            <ac:spMk id="6" creationId="{A7A70EA3-20F2-2AAE-293D-B3092FEBD7CB}"/>
          </ac:spMkLst>
        </pc:spChg>
        <pc:spChg chg="add mod">
          <ac:chgData name="David Hyland" userId="d7ea35c2-b9cf-4d97-b78b-b304f83d98ba" providerId="ADAL" clId="{06CA5C1F-89F1-4B27-AE22-A802B0514177}" dt="2024-06-17T10:31:22.712" v="75"/>
          <ac:spMkLst>
            <pc:docMk/>
            <pc:sldMk cId="3701507002" sldId="278"/>
            <ac:spMk id="9" creationId="{DDE0FC0A-E13F-4703-ADC9-47A3A16A7BD9}"/>
          </ac:spMkLst>
        </pc:spChg>
        <pc:spChg chg="mod">
          <ac:chgData name="David Hyland" userId="d7ea35c2-b9cf-4d97-b78b-b304f83d98ba" providerId="ADAL" clId="{06CA5C1F-89F1-4B27-AE22-A802B0514177}" dt="2024-06-17T10:35:37.855" v="171" actId="20577"/>
          <ac:spMkLst>
            <pc:docMk/>
            <pc:sldMk cId="3701507002" sldId="278"/>
            <ac:spMk id="26" creationId="{D9A2EC8D-2EF3-E11B-F133-18575F0377AA}"/>
          </ac:spMkLst>
        </pc:spChg>
      </pc:sldChg>
      <pc:sldChg chg="addSp delSp modSp mod">
        <pc:chgData name="David Hyland" userId="d7ea35c2-b9cf-4d97-b78b-b304f83d98ba" providerId="ADAL" clId="{06CA5C1F-89F1-4B27-AE22-A802B0514177}" dt="2024-06-17T10:31:37.790" v="81"/>
        <pc:sldMkLst>
          <pc:docMk/>
          <pc:sldMk cId="2713316816" sldId="279"/>
        </pc:sldMkLst>
        <pc:spChg chg="del">
          <ac:chgData name="David Hyland" userId="d7ea35c2-b9cf-4d97-b78b-b304f83d98ba" providerId="ADAL" clId="{06CA5C1F-89F1-4B27-AE22-A802B0514177}" dt="2024-06-17T10:31:37.181" v="80" actId="478"/>
          <ac:spMkLst>
            <pc:docMk/>
            <pc:sldMk cId="2713316816" sldId="279"/>
            <ac:spMk id="3" creationId="{26AD5500-EA8E-CAE1-5D59-0CAA4D15980A}"/>
          </ac:spMkLst>
        </pc:spChg>
        <pc:spChg chg="add mod">
          <ac:chgData name="David Hyland" userId="d7ea35c2-b9cf-4d97-b78b-b304f83d98ba" providerId="ADAL" clId="{06CA5C1F-89F1-4B27-AE22-A802B0514177}" dt="2024-06-17T10:31:37.790" v="81"/>
          <ac:spMkLst>
            <pc:docMk/>
            <pc:sldMk cId="2713316816" sldId="279"/>
            <ac:spMk id="6" creationId="{D8F75E8B-7CD8-3F36-3403-2A97C56E0A2F}"/>
          </ac:spMkLst>
        </pc:spChg>
      </pc:sldChg>
      <pc:sldChg chg="addSp delSp modSp mod">
        <pc:chgData name="David Hyland" userId="d7ea35c2-b9cf-4d97-b78b-b304f83d98ba" providerId="ADAL" clId="{06CA5C1F-89F1-4B27-AE22-A802B0514177}" dt="2024-06-17T10:31:45.392" v="83"/>
        <pc:sldMkLst>
          <pc:docMk/>
          <pc:sldMk cId="145358339" sldId="280"/>
        </pc:sldMkLst>
        <pc:spChg chg="del">
          <ac:chgData name="David Hyland" userId="d7ea35c2-b9cf-4d97-b78b-b304f83d98ba" providerId="ADAL" clId="{06CA5C1F-89F1-4B27-AE22-A802B0514177}" dt="2024-06-17T10:31:44.672" v="82" actId="478"/>
          <ac:spMkLst>
            <pc:docMk/>
            <pc:sldMk cId="145358339" sldId="280"/>
            <ac:spMk id="3" creationId="{005C5407-01FD-716D-87DB-391E2D17A24A}"/>
          </ac:spMkLst>
        </pc:spChg>
        <pc:spChg chg="add mod">
          <ac:chgData name="David Hyland" userId="d7ea35c2-b9cf-4d97-b78b-b304f83d98ba" providerId="ADAL" clId="{06CA5C1F-89F1-4B27-AE22-A802B0514177}" dt="2024-06-17T10:31:45.392" v="83"/>
          <ac:spMkLst>
            <pc:docMk/>
            <pc:sldMk cId="145358339" sldId="280"/>
            <ac:spMk id="6" creationId="{E976AB83-C546-ADAD-4165-6F60438F5E13}"/>
          </ac:spMkLst>
        </pc:spChg>
      </pc:sldChg>
      <pc:sldChg chg="addSp delSp modSp mod">
        <pc:chgData name="David Hyland" userId="d7ea35c2-b9cf-4d97-b78b-b304f83d98ba" providerId="ADAL" clId="{06CA5C1F-89F1-4B27-AE22-A802B0514177}" dt="2024-06-17T10:31:49.376" v="85"/>
        <pc:sldMkLst>
          <pc:docMk/>
          <pc:sldMk cId="1699129699" sldId="281"/>
        </pc:sldMkLst>
        <pc:spChg chg="del">
          <ac:chgData name="David Hyland" userId="d7ea35c2-b9cf-4d97-b78b-b304f83d98ba" providerId="ADAL" clId="{06CA5C1F-89F1-4B27-AE22-A802B0514177}" dt="2024-06-17T10:31:48.927" v="84" actId="478"/>
          <ac:spMkLst>
            <pc:docMk/>
            <pc:sldMk cId="1699129699" sldId="281"/>
            <ac:spMk id="3" creationId="{0BE9EB11-FCE9-D95D-04C8-FD9DC16BD0EF}"/>
          </ac:spMkLst>
        </pc:spChg>
        <pc:spChg chg="add mod">
          <ac:chgData name="David Hyland" userId="d7ea35c2-b9cf-4d97-b78b-b304f83d98ba" providerId="ADAL" clId="{06CA5C1F-89F1-4B27-AE22-A802B0514177}" dt="2024-06-17T10:31:49.376" v="85"/>
          <ac:spMkLst>
            <pc:docMk/>
            <pc:sldMk cId="1699129699" sldId="281"/>
            <ac:spMk id="6" creationId="{AF2C851C-E2E5-4FAF-62CA-E7D7A2AF04DF}"/>
          </ac:spMkLst>
        </pc:spChg>
      </pc:sldChg>
      <pc:sldChg chg="addSp delSp modSp mod">
        <pc:chgData name="David Hyland" userId="d7ea35c2-b9cf-4d97-b78b-b304f83d98ba" providerId="ADAL" clId="{06CA5C1F-89F1-4B27-AE22-A802B0514177}" dt="2024-06-17T10:31:53.290" v="87"/>
        <pc:sldMkLst>
          <pc:docMk/>
          <pc:sldMk cId="3094397681" sldId="283"/>
        </pc:sldMkLst>
        <pc:spChg chg="del">
          <ac:chgData name="David Hyland" userId="d7ea35c2-b9cf-4d97-b78b-b304f83d98ba" providerId="ADAL" clId="{06CA5C1F-89F1-4B27-AE22-A802B0514177}" dt="2024-06-17T10:31:52.835" v="86" actId="478"/>
          <ac:spMkLst>
            <pc:docMk/>
            <pc:sldMk cId="3094397681" sldId="283"/>
            <ac:spMk id="3" creationId="{4F4819BE-B227-24D2-0166-E73CBDBFB6BB}"/>
          </ac:spMkLst>
        </pc:spChg>
        <pc:spChg chg="add mod">
          <ac:chgData name="David Hyland" userId="d7ea35c2-b9cf-4d97-b78b-b304f83d98ba" providerId="ADAL" clId="{06CA5C1F-89F1-4B27-AE22-A802B0514177}" dt="2024-06-17T10:31:53.290" v="87"/>
          <ac:spMkLst>
            <pc:docMk/>
            <pc:sldMk cId="3094397681" sldId="283"/>
            <ac:spMk id="6" creationId="{12803942-4AEE-A0D7-31A8-9B97648A32ED}"/>
          </ac:spMkLst>
        </pc:spChg>
      </pc:sldChg>
      <pc:sldChg chg="addSp delSp modSp mod">
        <pc:chgData name="David Hyland" userId="d7ea35c2-b9cf-4d97-b78b-b304f83d98ba" providerId="ADAL" clId="{06CA5C1F-89F1-4B27-AE22-A802B0514177}" dt="2024-06-17T10:32:19.372" v="93"/>
        <pc:sldMkLst>
          <pc:docMk/>
          <pc:sldMk cId="3443431060" sldId="286"/>
        </pc:sldMkLst>
        <pc:spChg chg="del">
          <ac:chgData name="David Hyland" userId="d7ea35c2-b9cf-4d97-b78b-b304f83d98ba" providerId="ADAL" clId="{06CA5C1F-89F1-4B27-AE22-A802B0514177}" dt="2024-06-17T10:32:18.659" v="92" actId="478"/>
          <ac:spMkLst>
            <pc:docMk/>
            <pc:sldMk cId="3443431060" sldId="286"/>
            <ac:spMk id="3" creationId="{3A813569-4F33-68AD-9E63-9887115A7F9A}"/>
          </ac:spMkLst>
        </pc:spChg>
        <pc:spChg chg="add mod">
          <ac:chgData name="David Hyland" userId="d7ea35c2-b9cf-4d97-b78b-b304f83d98ba" providerId="ADAL" clId="{06CA5C1F-89F1-4B27-AE22-A802B0514177}" dt="2024-06-17T10:32:19.372" v="93"/>
          <ac:spMkLst>
            <pc:docMk/>
            <pc:sldMk cId="3443431060" sldId="286"/>
            <ac:spMk id="11" creationId="{D26ED6CF-5E0C-99C5-90BD-A4F8FB0A9729}"/>
          </ac:spMkLst>
        </pc:spChg>
      </pc:sldChg>
      <pc:sldChg chg="addSp delSp modSp mod">
        <pc:chgData name="David Hyland" userId="d7ea35c2-b9cf-4d97-b78b-b304f83d98ba" providerId="ADAL" clId="{06CA5C1F-89F1-4B27-AE22-A802B0514177}" dt="2024-06-17T10:32:33.592" v="97"/>
        <pc:sldMkLst>
          <pc:docMk/>
          <pc:sldMk cId="830327581" sldId="287"/>
        </pc:sldMkLst>
        <pc:spChg chg="add mod">
          <ac:chgData name="David Hyland" userId="d7ea35c2-b9cf-4d97-b78b-b304f83d98ba" providerId="ADAL" clId="{06CA5C1F-89F1-4B27-AE22-A802B0514177}" dt="2024-06-17T10:32:33.592" v="97"/>
          <ac:spMkLst>
            <pc:docMk/>
            <pc:sldMk cId="830327581" sldId="287"/>
            <ac:spMk id="3" creationId="{423DA363-291A-3DEE-17B1-E7C3C4A32793}"/>
          </ac:spMkLst>
        </pc:spChg>
        <pc:spChg chg="del">
          <ac:chgData name="David Hyland" userId="d7ea35c2-b9cf-4d97-b78b-b304f83d98ba" providerId="ADAL" clId="{06CA5C1F-89F1-4B27-AE22-A802B0514177}" dt="2024-06-17T10:32:32.562" v="96" actId="478"/>
          <ac:spMkLst>
            <pc:docMk/>
            <pc:sldMk cId="830327581" sldId="287"/>
            <ac:spMk id="9" creationId="{2961E401-7093-9581-A457-A10E27F7F651}"/>
          </ac:spMkLst>
        </pc:spChg>
      </pc:sldChg>
      <pc:sldChg chg="addSp delSp modSp mod">
        <pc:chgData name="David Hyland" userId="d7ea35c2-b9cf-4d97-b78b-b304f83d98ba" providerId="ADAL" clId="{06CA5C1F-89F1-4B27-AE22-A802B0514177}" dt="2024-06-17T10:32:37.589" v="99"/>
        <pc:sldMkLst>
          <pc:docMk/>
          <pc:sldMk cId="473385030" sldId="290"/>
        </pc:sldMkLst>
        <pc:spChg chg="add mod">
          <ac:chgData name="David Hyland" userId="d7ea35c2-b9cf-4d97-b78b-b304f83d98ba" providerId="ADAL" clId="{06CA5C1F-89F1-4B27-AE22-A802B0514177}" dt="2024-06-17T10:32:37.589" v="99"/>
          <ac:spMkLst>
            <pc:docMk/>
            <pc:sldMk cId="473385030" sldId="290"/>
            <ac:spMk id="16" creationId="{835F3DFB-8776-7BC2-B3BE-EC46CE40A757}"/>
          </ac:spMkLst>
        </pc:spChg>
        <pc:spChg chg="del">
          <ac:chgData name="David Hyland" userId="d7ea35c2-b9cf-4d97-b78b-b304f83d98ba" providerId="ADAL" clId="{06CA5C1F-89F1-4B27-AE22-A802B0514177}" dt="2024-06-17T10:32:37.013" v="98" actId="478"/>
          <ac:spMkLst>
            <pc:docMk/>
            <pc:sldMk cId="473385030" sldId="290"/>
            <ac:spMk id="22" creationId="{74205D72-3AB9-F0A8-82E3-92F448B3F86C}"/>
          </ac:spMkLst>
        </pc:spChg>
      </pc:sldChg>
      <pc:sldChg chg="addSp delSp modSp mod">
        <pc:chgData name="David Hyland" userId="d7ea35c2-b9cf-4d97-b78b-b304f83d98ba" providerId="ADAL" clId="{06CA5C1F-89F1-4B27-AE22-A802B0514177}" dt="2024-06-17T10:29:01.268" v="33"/>
        <pc:sldMkLst>
          <pc:docMk/>
          <pc:sldMk cId="3547832725" sldId="291"/>
        </pc:sldMkLst>
        <pc:spChg chg="del">
          <ac:chgData name="David Hyland" userId="d7ea35c2-b9cf-4d97-b78b-b304f83d98ba" providerId="ADAL" clId="{06CA5C1F-89F1-4B27-AE22-A802B0514177}" dt="2024-06-17T10:29:00.474" v="32" actId="478"/>
          <ac:spMkLst>
            <pc:docMk/>
            <pc:sldMk cId="3547832725" sldId="291"/>
            <ac:spMk id="6" creationId="{C33F6740-1DFB-A545-3124-3DBE0CD3B7F4}"/>
          </ac:spMkLst>
        </pc:spChg>
        <pc:spChg chg="add mod">
          <ac:chgData name="David Hyland" userId="d7ea35c2-b9cf-4d97-b78b-b304f83d98ba" providerId="ADAL" clId="{06CA5C1F-89F1-4B27-AE22-A802B0514177}" dt="2024-06-17T10:29:01.268" v="33"/>
          <ac:spMkLst>
            <pc:docMk/>
            <pc:sldMk cId="3547832725" sldId="291"/>
            <ac:spMk id="7" creationId="{01C1EFE0-D138-D2E5-F8A7-A147A5FDFD57}"/>
          </ac:spMkLst>
        </pc:spChg>
      </pc:sldChg>
      <pc:sldChg chg="addSp delSp modSp mod">
        <pc:chgData name="David Hyland" userId="d7ea35c2-b9cf-4d97-b78b-b304f83d98ba" providerId="ADAL" clId="{06CA5C1F-89F1-4B27-AE22-A802B0514177}" dt="2024-06-17T10:29:29.910" v="45"/>
        <pc:sldMkLst>
          <pc:docMk/>
          <pc:sldMk cId="4142771757" sldId="292"/>
        </pc:sldMkLst>
        <pc:spChg chg="del">
          <ac:chgData name="David Hyland" userId="d7ea35c2-b9cf-4d97-b78b-b304f83d98ba" providerId="ADAL" clId="{06CA5C1F-89F1-4B27-AE22-A802B0514177}" dt="2024-06-17T10:29:29.181" v="44" actId="478"/>
          <ac:spMkLst>
            <pc:docMk/>
            <pc:sldMk cId="4142771757" sldId="292"/>
            <ac:spMk id="6" creationId="{65A23C69-CCFF-1CE3-8076-6E8DD2D72811}"/>
          </ac:spMkLst>
        </pc:spChg>
        <pc:spChg chg="add mod">
          <ac:chgData name="David Hyland" userId="d7ea35c2-b9cf-4d97-b78b-b304f83d98ba" providerId="ADAL" clId="{06CA5C1F-89F1-4B27-AE22-A802B0514177}" dt="2024-06-17T10:29:29.910" v="45"/>
          <ac:spMkLst>
            <pc:docMk/>
            <pc:sldMk cId="4142771757" sldId="292"/>
            <ac:spMk id="7" creationId="{C1C7A8AE-5746-9DFB-9F14-EDA468EFED16}"/>
          </ac:spMkLst>
        </pc:spChg>
      </pc:sldChg>
      <pc:sldChg chg="addSp delSp modSp mod">
        <pc:chgData name="David Hyland" userId="d7ea35c2-b9cf-4d97-b78b-b304f83d98ba" providerId="ADAL" clId="{06CA5C1F-89F1-4B27-AE22-A802B0514177}" dt="2024-06-17T10:29:49.094" v="51"/>
        <pc:sldMkLst>
          <pc:docMk/>
          <pc:sldMk cId="2359837581" sldId="293"/>
        </pc:sldMkLst>
        <pc:spChg chg="del">
          <ac:chgData name="David Hyland" userId="d7ea35c2-b9cf-4d97-b78b-b304f83d98ba" providerId="ADAL" clId="{06CA5C1F-89F1-4B27-AE22-A802B0514177}" dt="2024-06-17T10:29:48.375" v="50" actId="478"/>
          <ac:spMkLst>
            <pc:docMk/>
            <pc:sldMk cId="2359837581" sldId="293"/>
            <ac:spMk id="6" creationId="{B563A32D-1D30-B6DB-CBCB-AE8C1CFCF900}"/>
          </ac:spMkLst>
        </pc:spChg>
        <pc:spChg chg="add mod">
          <ac:chgData name="David Hyland" userId="d7ea35c2-b9cf-4d97-b78b-b304f83d98ba" providerId="ADAL" clId="{06CA5C1F-89F1-4B27-AE22-A802B0514177}" dt="2024-06-17T10:29:49.094" v="51"/>
          <ac:spMkLst>
            <pc:docMk/>
            <pc:sldMk cId="2359837581" sldId="293"/>
            <ac:spMk id="13" creationId="{6A2CFB16-04CB-4F0F-E91A-256343873694}"/>
          </ac:spMkLst>
        </pc:spChg>
      </pc:sldChg>
      <pc:sldChg chg="addSp delSp modSp mod">
        <pc:chgData name="David Hyland" userId="d7ea35c2-b9cf-4d97-b78b-b304f83d98ba" providerId="ADAL" clId="{06CA5C1F-89F1-4B27-AE22-A802B0514177}" dt="2024-06-17T10:30:38.150" v="71"/>
        <pc:sldMkLst>
          <pc:docMk/>
          <pc:sldMk cId="3887815301" sldId="294"/>
        </pc:sldMkLst>
        <pc:spChg chg="del">
          <ac:chgData name="David Hyland" userId="d7ea35c2-b9cf-4d97-b78b-b304f83d98ba" providerId="ADAL" clId="{06CA5C1F-89F1-4B27-AE22-A802B0514177}" dt="2024-06-17T10:30:37.404" v="70" actId="478"/>
          <ac:spMkLst>
            <pc:docMk/>
            <pc:sldMk cId="3887815301" sldId="294"/>
            <ac:spMk id="7" creationId="{77CF1D81-EE98-460A-F363-B736F56B3CB5}"/>
          </ac:spMkLst>
        </pc:spChg>
        <pc:spChg chg="add mod">
          <ac:chgData name="David Hyland" userId="d7ea35c2-b9cf-4d97-b78b-b304f83d98ba" providerId="ADAL" clId="{06CA5C1F-89F1-4B27-AE22-A802B0514177}" dt="2024-06-17T10:30:38.150" v="71"/>
          <ac:spMkLst>
            <pc:docMk/>
            <pc:sldMk cId="3887815301" sldId="294"/>
            <ac:spMk id="9" creationId="{4799B233-84AA-B53E-EBE4-1337722DA328}"/>
          </ac:spMkLst>
        </pc:spChg>
      </pc:sldChg>
      <pc:sldChg chg="addSp delSp modSp mod">
        <pc:chgData name="David Hyland" userId="d7ea35c2-b9cf-4d97-b78b-b304f83d98ba" providerId="ADAL" clId="{06CA5C1F-89F1-4B27-AE22-A802B0514177}" dt="2024-06-17T10:32:24.644" v="95"/>
        <pc:sldMkLst>
          <pc:docMk/>
          <pc:sldMk cId="4174103475" sldId="295"/>
        </pc:sldMkLst>
        <pc:spChg chg="add mod">
          <ac:chgData name="David Hyland" userId="d7ea35c2-b9cf-4d97-b78b-b304f83d98ba" providerId="ADAL" clId="{06CA5C1F-89F1-4B27-AE22-A802B0514177}" dt="2024-06-17T10:32:24.644" v="95"/>
          <ac:spMkLst>
            <pc:docMk/>
            <pc:sldMk cId="4174103475" sldId="295"/>
            <ac:spMk id="9" creationId="{E9FAA6DA-2F7D-F0A8-4837-63F308380677}"/>
          </ac:spMkLst>
        </pc:spChg>
        <pc:spChg chg="del">
          <ac:chgData name="David Hyland" userId="d7ea35c2-b9cf-4d97-b78b-b304f83d98ba" providerId="ADAL" clId="{06CA5C1F-89F1-4B27-AE22-A802B0514177}" dt="2024-06-17T10:32:24.208" v="94" actId="478"/>
          <ac:spMkLst>
            <pc:docMk/>
            <pc:sldMk cId="4174103475" sldId="295"/>
            <ac:spMk id="11" creationId="{951069D5-0006-A40B-C504-7E404AA80A13}"/>
          </ac:spMkLst>
        </pc:spChg>
      </pc:sldChg>
      <pc:sldChg chg="addSp delSp modSp mod">
        <pc:chgData name="David Hyland" userId="d7ea35c2-b9cf-4d97-b78b-b304f83d98ba" providerId="ADAL" clId="{06CA5C1F-89F1-4B27-AE22-A802B0514177}" dt="2024-06-17T10:31:29.411" v="77"/>
        <pc:sldMkLst>
          <pc:docMk/>
          <pc:sldMk cId="3428205675" sldId="296"/>
        </pc:sldMkLst>
        <pc:spChg chg="del">
          <ac:chgData name="David Hyland" userId="d7ea35c2-b9cf-4d97-b78b-b304f83d98ba" providerId="ADAL" clId="{06CA5C1F-89F1-4B27-AE22-A802B0514177}" dt="2024-06-17T10:31:28.916" v="76" actId="478"/>
          <ac:spMkLst>
            <pc:docMk/>
            <pc:sldMk cId="3428205675" sldId="296"/>
            <ac:spMk id="3" creationId="{4DB956B5-0BCF-5654-5F82-810CA6BF8A02}"/>
          </ac:spMkLst>
        </pc:spChg>
        <pc:spChg chg="add mod">
          <ac:chgData name="David Hyland" userId="d7ea35c2-b9cf-4d97-b78b-b304f83d98ba" providerId="ADAL" clId="{06CA5C1F-89F1-4B27-AE22-A802B0514177}" dt="2024-06-17T10:31:29.411" v="77"/>
          <ac:spMkLst>
            <pc:docMk/>
            <pc:sldMk cId="3428205675" sldId="296"/>
            <ac:spMk id="6" creationId="{630D8697-F621-FEE5-C065-74457B13E410}"/>
          </ac:spMkLst>
        </pc:spChg>
      </pc:sldChg>
      <pc:sldChg chg="addSp delSp modSp mod">
        <pc:chgData name="David Hyland" userId="d7ea35c2-b9cf-4d97-b78b-b304f83d98ba" providerId="ADAL" clId="{06CA5C1F-89F1-4B27-AE22-A802B0514177}" dt="2024-06-17T10:31:33.525" v="79"/>
        <pc:sldMkLst>
          <pc:docMk/>
          <pc:sldMk cId="2537964030" sldId="297"/>
        </pc:sldMkLst>
        <pc:spChg chg="del">
          <ac:chgData name="David Hyland" userId="d7ea35c2-b9cf-4d97-b78b-b304f83d98ba" providerId="ADAL" clId="{06CA5C1F-89F1-4B27-AE22-A802B0514177}" dt="2024-06-17T10:31:32.983" v="78" actId="478"/>
          <ac:spMkLst>
            <pc:docMk/>
            <pc:sldMk cId="2537964030" sldId="297"/>
            <ac:spMk id="3" creationId="{9FE0FE8B-1667-DA49-BFDE-4722F3727275}"/>
          </ac:spMkLst>
        </pc:spChg>
        <pc:spChg chg="add mod">
          <ac:chgData name="David Hyland" userId="d7ea35c2-b9cf-4d97-b78b-b304f83d98ba" providerId="ADAL" clId="{06CA5C1F-89F1-4B27-AE22-A802B0514177}" dt="2024-06-17T10:31:33.525" v="79"/>
          <ac:spMkLst>
            <pc:docMk/>
            <pc:sldMk cId="2537964030" sldId="297"/>
            <ac:spMk id="6" creationId="{A05C192B-9DA1-1B14-FB9B-E88F9DBC5397}"/>
          </ac:spMkLst>
        </pc:spChg>
      </pc:sldChg>
      <pc:sldChg chg="addSp delSp modSp mod">
        <pc:chgData name="David Hyland" userId="d7ea35c2-b9cf-4d97-b78b-b304f83d98ba" providerId="ADAL" clId="{06CA5C1F-89F1-4B27-AE22-A802B0514177}" dt="2024-06-17T10:31:57.302" v="89"/>
        <pc:sldMkLst>
          <pc:docMk/>
          <pc:sldMk cId="1958607541" sldId="298"/>
        </pc:sldMkLst>
        <pc:spChg chg="del">
          <ac:chgData name="David Hyland" userId="d7ea35c2-b9cf-4d97-b78b-b304f83d98ba" providerId="ADAL" clId="{06CA5C1F-89F1-4B27-AE22-A802B0514177}" dt="2024-06-17T10:31:56.874" v="88" actId="478"/>
          <ac:spMkLst>
            <pc:docMk/>
            <pc:sldMk cId="1958607541" sldId="298"/>
            <ac:spMk id="3" creationId="{E9608DA4-1D77-3FE3-93A0-45BFAA970379}"/>
          </ac:spMkLst>
        </pc:spChg>
        <pc:spChg chg="add mod">
          <ac:chgData name="David Hyland" userId="d7ea35c2-b9cf-4d97-b78b-b304f83d98ba" providerId="ADAL" clId="{06CA5C1F-89F1-4B27-AE22-A802B0514177}" dt="2024-06-17T10:31:57.302" v="89"/>
          <ac:spMkLst>
            <pc:docMk/>
            <pc:sldMk cId="1958607541" sldId="298"/>
            <ac:spMk id="9" creationId="{9CE4BCE2-5F97-FBE4-D687-7AF879886201}"/>
          </ac:spMkLst>
        </pc:spChg>
      </pc:sldChg>
      <pc:sldChg chg="addSp delSp modSp mod">
        <pc:chgData name="David Hyland" userId="d7ea35c2-b9cf-4d97-b78b-b304f83d98ba" providerId="ADAL" clId="{06CA5C1F-89F1-4B27-AE22-A802B0514177}" dt="2024-06-17T10:36:17.459" v="185" actId="20577"/>
        <pc:sldMkLst>
          <pc:docMk/>
          <pc:sldMk cId="3235163810" sldId="299"/>
        </pc:sldMkLst>
        <pc:spChg chg="mod">
          <ac:chgData name="David Hyland" userId="d7ea35c2-b9cf-4d97-b78b-b304f83d98ba" providerId="ADAL" clId="{06CA5C1F-89F1-4B27-AE22-A802B0514177}" dt="2024-06-17T10:36:17.459" v="185" actId="20577"/>
          <ac:spMkLst>
            <pc:docMk/>
            <pc:sldMk cId="3235163810" sldId="299"/>
            <ac:spMk id="3" creationId="{35BCA5C3-B9EB-500F-5EA6-4E3FC681DA15}"/>
          </ac:spMkLst>
        </pc:spChg>
        <pc:spChg chg="del">
          <ac:chgData name="David Hyland" userId="d7ea35c2-b9cf-4d97-b78b-b304f83d98ba" providerId="ADAL" clId="{06CA5C1F-89F1-4B27-AE22-A802B0514177}" dt="2024-06-17T10:32:00.619" v="90" actId="478"/>
          <ac:spMkLst>
            <pc:docMk/>
            <pc:sldMk cId="3235163810" sldId="299"/>
            <ac:spMk id="6" creationId="{AD360AA0-2BF3-D259-749C-768A192A3316}"/>
          </ac:spMkLst>
        </pc:spChg>
        <pc:spChg chg="add mod">
          <ac:chgData name="David Hyland" userId="d7ea35c2-b9cf-4d97-b78b-b304f83d98ba" providerId="ADAL" clId="{06CA5C1F-89F1-4B27-AE22-A802B0514177}" dt="2024-06-17T10:32:01.357" v="91"/>
          <ac:spMkLst>
            <pc:docMk/>
            <pc:sldMk cId="3235163810" sldId="299"/>
            <ac:spMk id="7" creationId="{6B16524A-BF8D-80A1-DF8C-2D4A271E10F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94C93F-3EDC-D348-B34D-637562F6DF80}" type="datetimeFigureOut">
              <a:rPr lang="en-US" smtClean="0"/>
              <a:t>6/17/2024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A921B1-E722-9243-B2CE-AB303C042497}" type="slidenum">
              <a:rPr lang="en-US" smtClean="0"/>
              <a:t>‹#›</a:t>
            </a:fld>
            <a:endParaRPr lang="en-US"/>
          </a:p>
        </p:txBody>
      </p:sp>
    </p:spTree>
    <p:extLst>
      <p:ext uri="{BB962C8B-B14F-4D97-AF65-F5344CB8AC3E}">
        <p14:creationId xmlns:p14="http://schemas.microsoft.com/office/powerpoint/2010/main" val="837580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A921B1-E722-9243-B2CE-AB303C042497}" type="slidenum">
              <a:rPr lang="en-US" smtClean="0"/>
              <a:t>1</a:t>
            </a:fld>
            <a:endParaRPr lang="en-US"/>
          </a:p>
        </p:txBody>
      </p:sp>
    </p:spTree>
    <p:extLst>
      <p:ext uri="{BB962C8B-B14F-4D97-AF65-F5344CB8AC3E}">
        <p14:creationId xmlns:p14="http://schemas.microsoft.com/office/powerpoint/2010/main" val="39611109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6B4E80-2885-BA8B-EC6A-ECDCF075B3E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8593CE9-1E40-F29C-C457-60E4A82DE36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EC2C844-896E-75C8-5239-1A98BA79E36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B61A2DF-9334-FA31-74D7-77227B5B24C0}"/>
              </a:ext>
            </a:extLst>
          </p:cNvPr>
          <p:cNvSpPr>
            <a:spLocks noGrp="1"/>
          </p:cNvSpPr>
          <p:nvPr>
            <p:ph type="sldNum" sz="quarter" idx="5"/>
          </p:nvPr>
        </p:nvSpPr>
        <p:spPr/>
        <p:txBody>
          <a:bodyPr/>
          <a:lstStyle/>
          <a:p>
            <a:fld id="{9BA921B1-E722-9243-B2CE-AB303C042497}" type="slidenum">
              <a:rPr lang="en-US" smtClean="0"/>
              <a:t>27</a:t>
            </a:fld>
            <a:endParaRPr lang="en-US"/>
          </a:p>
        </p:txBody>
      </p:sp>
    </p:spTree>
    <p:extLst>
      <p:ext uri="{BB962C8B-B14F-4D97-AF65-F5344CB8AC3E}">
        <p14:creationId xmlns:p14="http://schemas.microsoft.com/office/powerpoint/2010/main" val="9340842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BD589F-2C6B-E06C-AC62-5B4DA4C54E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5FC5AF-7D15-55DA-2E40-264BC9DB8E4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5CA3CFE-90AD-D992-6CEA-D896CB5C73A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5B404C3-82CD-4D18-FBF2-E9A0E578335F}"/>
              </a:ext>
            </a:extLst>
          </p:cNvPr>
          <p:cNvSpPr>
            <a:spLocks noGrp="1"/>
          </p:cNvSpPr>
          <p:nvPr>
            <p:ph type="sldNum" sz="quarter" idx="5"/>
          </p:nvPr>
        </p:nvSpPr>
        <p:spPr/>
        <p:txBody>
          <a:bodyPr/>
          <a:lstStyle/>
          <a:p>
            <a:fld id="{9BA921B1-E722-9243-B2CE-AB303C042497}" type="slidenum">
              <a:rPr lang="en-US" smtClean="0"/>
              <a:t>28</a:t>
            </a:fld>
            <a:endParaRPr lang="en-US"/>
          </a:p>
        </p:txBody>
      </p:sp>
    </p:spTree>
    <p:extLst>
      <p:ext uri="{BB962C8B-B14F-4D97-AF65-F5344CB8AC3E}">
        <p14:creationId xmlns:p14="http://schemas.microsoft.com/office/powerpoint/2010/main" val="12540660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06BA16-447B-483B-3009-3ADC9A6B3AF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E441AAB-DD2C-DAA5-492A-D2F446F2FFA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3A4B2D3-329D-1DA3-40B0-AAFA08A2019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6BC560A-7C83-47A3-7680-7E5B5DECE3BE}"/>
              </a:ext>
            </a:extLst>
          </p:cNvPr>
          <p:cNvSpPr>
            <a:spLocks noGrp="1"/>
          </p:cNvSpPr>
          <p:nvPr>
            <p:ph type="sldNum" sz="quarter" idx="5"/>
          </p:nvPr>
        </p:nvSpPr>
        <p:spPr/>
        <p:txBody>
          <a:bodyPr/>
          <a:lstStyle/>
          <a:p>
            <a:fld id="{9BA921B1-E722-9243-B2CE-AB303C042497}" type="slidenum">
              <a:rPr lang="en-US" smtClean="0"/>
              <a:t>29</a:t>
            </a:fld>
            <a:endParaRPr lang="en-US"/>
          </a:p>
        </p:txBody>
      </p:sp>
    </p:spTree>
    <p:extLst>
      <p:ext uri="{BB962C8B-B14F-4D97-AF65-F5344CB8AC3E}">
        <p14:creationId xmlns:p14="http://schemas.microsoft.com/office/powerpoint/2010/main" val="14059080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279AFD-9E06-4772-D925-35DB20B85C4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FC0C431-A9E2-7D74-F950-7ABE4F6668F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4AB3E65-1E9F-5135-2FB6-2B5387C456D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3855C0C-A526-5ED5-E28E-2157F9CA83A8}"/>
              </a:ext>
            </a:extLst>
          </p:cNvPr>
          <p:cNvSpPr>
            <a:spLocks noGrp="1"/>
          </p:cNvSpPr>
          <p:nvPr>
            <p:ph type="sldNum" sz="quarter" idx="5"/>
          </p:nvPr>
        </p:nvSpPr>
        <p:spPr/>
        <p:txBody>
          <a:bodyPr/>
          <a:lstStyle/>
          <a:p>
            <a:fld id="{9BA921B1-E722-9243-B2CE-AB303C042497}" type="slidenum">
              <a:rPr lang="en-US" smtClean="0"/>
              <a:t>30</a:t>
            </a:fld>
            <a:endParaRPr lang="en-US"/>
          </a:p>
        </p:txBody>
      </p:sp>
    </p:spTree>
    <p:extLst>
      <p:ext uri="{BB962C8B-B14F-4D97-AF65-F5344CB8AC3E}">
        <p14:creationId xmlns:p14="http://schemas.microsoft.com/office/powerpoint/2010/main" val="7227832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C1C49E-B498-9C9E-52B4-044D78A534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C5A865-B790-E274-DA7E-1BC237955D4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FD2F523-E977-661E-ACA4-71FD675A6EC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499E3EF-BFDB-91DE-1C0F-56F3A685C497}"/>
              </a:ext>
            </a:extLst>
          </p:cNvPr>
          <p:cNvSpPr>
            <a:spLocks noGrp="1"/>
          </p:cNvSpPr>
          <p:nvPr>
            <p:ph type="sldNum" sz="quarter" idx="5"/>
          </p:nvPr>
        </p:nvSpPr>
        <p:spPr/>
        <p:txBody>
          <a:bodyPr/>
          <a:lstStyle/>
          <a:p>
            <a:fld id="{9BA921B1-E722-9243-B2CE-AB303C042497}" type="slidenum">
              <a:rPr lang="en-US" smtClean="0"/>
              <a:t>31</a:t>
            </a:fld>
            <a:endParaRPr lang="en-US"/>
          </a:p>
        </p:txBody>
      </p:sp>
    </p:spTree>
    <p:extLst>
      <p:ext uri="{BB962C8B-B14F-4D97-AF65-F5344CB8AC3E}">
        <p14:creationId xmlns:p14="http://schemas.microsoft.com/office/powerpoint/2010/main" val="16501561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DA097E-13B1-3CA9-5EFC-D751411249D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52F81CD-63DD-FA89-B769-87C6EA01B84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F8F7C3-6B0B-4A63-BDB4-E848E7E60B1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731CE44-2A95-9938-8A5D-67D7A6AB5215}"/>
              </a:ext>
            </a:extLst>
          </p:cNvPr>
          <p:cNvSpPr>
            <a:spLocks noGrp="1"/>
          </p:cNvSpPr>
          <p:nvPr>
            <p:ph type="sldNum" sz="quarter" idx="5"/>
          </p:nvPr>
        </p:nvSpPr>
        <p:spPr/>
        <p:txBody>
          <a:bodyPr/>
          <a:lstStyle/>
          <a:p>
            <a:fld id="{9BA921B1-E722-9243-B2CE-AB303C042497}" type="slidenum">
              <a:rPr lang="en-US" smtClean="0"/>
              <a:t>32</a:t>
            </a:fld>
            <a:endParaRPr lang="en-US"/>
          </a:p>
        </p:txBody>
      </p:sp>
    </p:spTree>
    <p:extLst>
      <p:ext uri="{BB962C8B-B14F-4D97-AF65-F5344CB8AC3E}">
        <p14:creationId xmlns:p14="http://schemas.microsoft.com/office/powerpoint/2010/main" val="3453118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B5FDF8-E5C8-8CBC-6B27-C387F3C2887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34B6795-3E89-067F-5759-4EDD2EBCFEE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DFF774D-3EF7-2BCE-BD20-CAA69671D3B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A304289-8E3F-EB98-77AB-63E1A28B63E0}"/>
              </a:ext>
            </a:extLst>
          </p:cNvPr>
          <p:cNvSpPr>
            <a:spLocks noGrp="1"/>
          </p:cNvSpPr>
          <p:nvPr>
            <p:ph type="sldNum" sz="quarter" idx="5"/>
          </p:nvPr>
        </p:nvSpPr>
        <p:spPr/>
        <p:txBody>
          <a:bodyPr/>
          <a:lstStyle/>
          <a:p>
            <a:fld id="{9BA921B1-E722-9243-B2CE-AB303C042497}" type="slidenum">
              <a:rPr lang="en-US" smtClean="0"/>
              <a:t>33</a:t>
            </a:fld>
            <a:endParaRPr lang="en-US"/>
          </a:p>
        </p:txBody>
      </p:sp>
    </p:spTree>
    <p:extLst>
      <p:ext uri="{BB962C8B-B14F-4D97-AF65-F5344CB8AC3E}">
        <p14:creationId xmlns:p14="http://schemas.microsoft.com/office/powerpoint/2010/main" val="825274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A921B1-E722-9243-B2CE-AB303C042497}" type="slidenum">
              <a:rPr lang="en-US" smtClean="0"/>
              <a:t>2</a:t>
            </a:fld>
            <a:endParaRPr lang="en-US"/>
          </a:p>
        </p:txBody>
      </p:sp>
    </p:spTree>
    <p:extLst>
      <p:ext uri="{BB962C8B-B14F-4D97-AF65-F5344CB8AC3E}">
        <p14:creationId xmlns:p14="http://schemas.microsoft.com/office/powerpoint/2010/main" val="35075080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A921B1-E722-9243-B2CE-AB303C042497}" type="slidenum">
              <a:rPr lang="en-US" smtClean="0"/>
              <a:t>3</a:t>
            </a:fld>
            <a:endParaRPr lang="en-US"/>
          </a:p>
        </p:txBody>
      </p:sp>
    </p:spTree>
    <p:extLst>
      <p:ext uri="{BB962C8B-B14F-4D97-AF65-F5344CB8AC3E}">
        <p14:creationId xmlns:p14="http://schemas.microsoft.com/office/powerpoint/2010/main" val="21924734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97CE7B-62F8-BE6D-39E1-63949490C92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D1CB66A-C811-1DBE-9E33-E74D0F8AEC5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9837BF2-FDBF-424E-ADAF-6D9E362A228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C5D5602-1AA1-B968-608F-AA4B1B0602FF}"/>
              </a:ext>
            </a:extLst>
          </p:cNvPr>
          <p:cNvSpPr>
            <a:spLocks noGrp="1"/>
          </p:cNvSpPr>
          <p:nvPr>
            <p:ph type="sldNum" sz="quarter" idx="5"/>
          </p:nvPr>
        </p:nvSpPr>
        <p:spPr/>
        <p:txBody>
          <a:bodyPr/>
          <a:lstStyle/>
          <a:p>
            <a:fld id="{9BA921B1-E722-9243-B2CE-AB303C042497}" type="slidenum">
              <a:rPr lang="en-US" smtClean="0"/>
              <a:t>4</a:t>
            </a:fld>
            <a:endParaRPr lang="en-US"/>
          </a:p>
        </p:txBody>
      </p:sp>
    </p:spTree>
    <p:extLst>
      <p:ext uri="{BB962C8B-B14F-4D97-AF65-F5344CB8AC3E}">
        <p14:creationId xmlns:p14="http://schemas.microsoft.com/office/powerpoint/2010/main" val="95113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A921B1-E722-9243-B2CE-AB303C042497}" type="slidenum">
              <a:rPr lang="en-US" smtClean="0"/>
              <a:t>14</a:t>
            </a:fld>
            <a:endParaRPr lang="en-US"/>
          </a:p>
        </p:txBody>
      </p:sp>
    </p:spTree>
    <p:extLst>
      <p:ext uri="{BB962C8B-B14F-4D97-AF65-F5344CB8AC3E}">
        <p14:creationId xmlns:p14="http://schemas.microsoft.com/office/powerpoint/2010/main" val="4370547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A921B1-E722-9243-B2CE-AB303C042497}" type="slidenum">
              <a:rPr lang="en-US" smtClean="0"/>
              <a:t>22</a:t>
            </a:fld>
            <a:endParaRPr lang="en-US"/>
          </a:p>
        </p:txBody>
      </p:sp>
    </p:spTree>
    <p:extLst>
      <p:ext uri="{BB962C8B-B14F-4D97-AF65-F5344CB8AC3E}">
        <p14:creationId xmlns:p14="http://schemas.microsoft.com/office/powerpoint/2010/main" val="21604069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A921B1-E722-9243-B2CE-AB303C042497}" type="slidenum">
              <a:rPr lang="en-US" smtClean="0"/>
              <a:t>24</a:t>
            </a:fld>
            <a:endParaRPr lang="en-US"/>
          </a:p>
        </p:txBody>
      </p:sp>
    </p:spTree>
    <p:extLst>
      <p:ext uri="{BB962C8B-B14F-4D97-AF65-F5344CB8AC3E}">
        <p14:creationId xmlns:p14="http://schemas.microsoft.com/office/powerpoint/2010/main" val="22758609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8F4D11-48B0-CB78-6B56-DC269556385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A692250-BB2A-2DEC-589E-21ED84E3773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5A8669C-B4BC-DF05-37B5-CE3670C456D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4E1BB88-3F1D-9FC7-7773-3E898B487D9F}"/>
              </a:ext>
            </a:extLst>
          </p:cNvPr>
          <p:cNvSpPr>
            <a:spLocks noGrp="1"/>
          </p:cNvSpPr>
          <p:nvPr>
            <p:ph type="sldNum" sz="quarter" idx="5"/>
          </p:nvPr>
        </p:nvSpPr>
        <p:spPr/>
        <p:txBody>
          <a:bodyPr/>
          <a:lstStyle/>
          <a:p>
            <a:fld id="{9BA921B1-E722-9243-B2CE-AB303C042497}" type="slidenum">
              <a:rPr lang="en-US" smtClean="0"/>
              <a:t>25</a:t>
            </a:fld>
            <a:endParaRPr lang="en-US"/>
          </a:p>
        </p:txBody>
      </p:sp>
    </p:spTree>
    <p:extLst>
      <p:ext uri="{BB962C8B-B14F-4D97-AF65-F5344CB8AC3E}">
        <p14:creationId xmlns:p14="http://schemas.microsoft.com/office/powerpoint/2010/main" val="11912063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A1E935-1DF0-A188-3561-6AC6C498CA4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576364-AE92-54B9-667B-A79D36F2122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3E2C750-986A-3542-A532-5F2CD36610C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D0EEAA7-469D-2840-C847-56FD5682E996}"/>
              </a:ext>
            </a:extLst>
          </p:cNvPr>
          <p:cNvSpPr>
            <a:spLocks noGrp="1"/>
          </p:cNvSpPr>
          <p:nvPr>
            <p:ph type="sldNum" sz="quarter" idx="5"/>
          </p:nvPr>
        </p:nvSpPr>
        <p:spPr/>
        <p:txBody>
          <a:bodyPr/>
          <a:lstStyle/>
          <a:p>
            <a:fld id="{9BA921B1-E722-9243-B2CE-AB303C042497}" type="slidenum">
              <a:rPr lang="en-US" smtClean="0"/>
              <a:t>26</a:t>
            </a:fld>
            <a:endParaRPr lang="en-US"/>
          </a:p>
        </p:txBody>
      </p:sp>
    </p:spTree>
    <p:extLst>
      <p:ext uri="{BB962C8B-B14F-4D97-AF65-F5344CB8AC3E}">
        <p14:creationId xmlns:p14="http://schemas.microsoft.com/office/powerpoint/2010/main" val="1709084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DFE720-414B-81B8-8962-7134EFD66F98}"/>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8046EAAA-3CFE-AFDC-9E9D-DD7FDD071C9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9C304BAA-9C70-22C3-C8E5-964F913BAF8F}"/>
              </a:ext>
            </a:extLst>
          </p:cNvPr>
          <p:cNvSpPr>
            <a:spLocks noGrp="1"/>
          </p:cNvSpPr>
          <p:nvPr>
            <p:ph type="dt" sz="half" idx="10"/>
          </p:nvPr>
        </p:nvSpPr>
        <p:spPr/>
        <p:txBody>
          <a:bodyPr/>
          <a:lstStyle/>
          <a:p>
            <a:fld id="{51C4D3EB-C295-AF4F-8E72-B1725A8812F8}" type="datetimeFigureOut">
              <a:rPr lang="en-US" smtClean="0"/>
              <a:t>6/17/2024</a:t>
            </a:fld>
            <a:endParaRPr lang="en-US"/>
          </a:p>
        </p:txBody>
      </p:sp>
      <p:sp>
        <p:nvSpPr>
          <p:cNvPr id="5" name="Footer Placeholder 4">
            <a:extLst>
              <a:ext uri="{FF2B5EF4-FFF2-40B4-BE49-F238E27FC236}">
                <a16:creationId xmlns:a16="http://schemas.microsoft.com/office/drawing/2014/main" id="{3FD15C49-437A-D6F0-6C6A-BB9143191C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68B055-2DCD-7A19-821C-965A317B99DB}"/>
              </a:ext>
            </a:extLst>
          </p:cNvPr>
          <p:cNvSpPr>
            <a:spLocks noGrp="1"/>
          </p:cNvSpPr>
          <p:nvPr>
            <p:ph type="sldNum" sz="quarter" idx="12"/>
          </p:nvPr>
        </p:nvSpPr>
        <p:spPr/>
        <p:txBody>
          <a:bodyPr/>
          <a:lstStyle/>
          <a:p>
            <a:fld id="{BE0AC485-CBD1-2845-9CA9-8030C2F5D3B6}" type="slidenum">
              <a:rPr lang="en-US" smtClean="0"/>
              <a:t>‹#›</a:t>
            </a:fld>
            <a:endParaRPr lang="en-US"/>
          </a:p>
        </p:txBody>
      </p:sp>
    </p:spTree>
    <p:extLst>
      <p:ext uri="{BB962C8B-B14F-4D97-AF65-F5344CB8AC3E}">
        <p14:creationId xmlns:p14="http://schemas.microsoft.com/office/powerpoint/2010/main" val="3646501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39FF7-B968-975C-070E-220742209533}"/>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C1E7233-5DAB-149B-D81B-42543BAB2573}"/>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D1D0C5C-4508-B5BB-99EF-5275776CBC58}"/>
              </a:ext>
            </a:extLst>
          </p:cNvPr>
          <p:cNvSpPr>
            <a:spLocks noGrp="1"/>
          </p:cNvSpPr>
          <p:nvPr>
            <p:ph type="dt" sz="half" idx="10"/>
          </p:nvPr>
        </p:nvSpPr>
        <p:spPr/>
        <p:txBody>
          <a:bodyPr/>
          <a:lstStyle/>
          <a:p>
            <a:fld id="{51C4D3EB-C295-AF4F-8E72-B1725A8812F8}" type="datetimeFigureOut">
              <a:rPr lang="en-US" smtClean="0"/>
              <a:t>6/17/2024</a:t>
            </a:fld>
            <a:endParaRPr lang="en-US"/>
          </a:p>
        </p:txBody>
      </p:sp>
      <p:sp>
        <p:nvSpPr>
          <p:cNvPr id="5" name="Footer Placeholder 4">
            <a:extLst>
              <a:ext uri="{FF2B5EF4-FFF2-40B4-BE49-F238E27FC236}">
                <a16:creationId xmlns:a16="http://schemas.microsoft.com/office/drawing/2014/main" id="{B1F663C0-0F42-477C-0611-3D5205A299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41D9A4-0480-034E-E8C5-10B50D943789}"/>
              </a:ext>
            </a:extLst>
          </p:cNvPr>
          <p:cNvSpPr>
            <a:spLocks noGrp="1"/>
          </p:cNvSpPr>
          <p:nvPr>
            <p:ph type="sldNum" sz="quarter" idx="12"/>
          </p:nvPr>
        </p:nvSpPr>
        <p:spPr/>
        <p:txBody>
          <a:bodyPr/>
          <a:lstStyle/>
          <a:p>
            <a:fld id="{BE0AC485-CBD1-2845-9CA9-8030C2F5D3B6}" type="slidenum">
              <a:rPr lang="en-US" smtClean="0"/>
              <a:t>‹#›</a:t>
            </a:fld>
            <a:endParaRPr lang="en-US"/>
          </a:p>
        </p:txBody>
      </p:sp>
    </p:spTree>
    <p:extLst>
      <p:ext uri="{BB962C8B-B14F-4D97-AF65-F5344CB8AC3E}">
        <p14:creationId xmlns:p14="http://schemas.microsoft.com/office/powerpoint/2010/main" val="345442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5D65A0A-F551-0204-E689-2F2A3340DC59}"/>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7707765-5D7C-F8F8-7BC6-F8FCBDA4B407}"/>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0CAB28D-31A5-C09B-2FAA-D56374E3CF9E}"/>
              </a:ext>
            </a:extLst>
          </p:cNvPr>
          <p:cNvSpPr>
            <a:spLocks noGrp="1"/>
          </p:cNvSpPr>
          <p:nvPr>
            <p:ph type="dt" sz="half" idx="10"/>
          </p:nvPr>
        </p:nvSpPr>
        <p:spPr/>
        <p:txBody>
          <a:bodyPr/>
          <a:lstStyle/>
          <a:p>
            <a:fld id="{51C4D3EB-C295-AF4F-8E72-B1725A8812F8}" type="datetimeFigureOut">
              <a:rPr lang="en-US" smtClean="0"/>
              <a:t>6/17/2024</a:t>
            </a:fld>
            <a:endParaRPr lang="en-US"/>
          </a:p>
        </p:txBody>
      </p:sp>
      <p:sp>
        <p:nvSpPr>
          <p:cNvPr id="5" name="Footer Placeholder 4">
            <a:extLst>
              <a:ext uri="{FF2B5EF4-FFF2-40B4-BE49-F238E27FC236}">
                <a16:creationId xmlns:a16="http://schemas.microsoft.com/office/drawing/2014/main" id="{E1D4636E-A236-A40F-AA51-DFB93F89F8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D67229F-CAE3-E260-7F18-7DE81248E73B}"/>
              </a:ext>
            </a:extLst>
          </p:cNvPr>
          <p:cNvSpPr>
            <a:spLocks noGrp="1"/>
          </p:cNvSpPr>
          <p:nvPr>
            <p:ph type="sldNum" sz="quarter" idx="12"/>
          </p:nvPr>
        </p:nvSpPr>
        <p:spPr/>
        <p:txBody>
          <a:bodyPr/>
          <a:lstStyle/>
          <a:p>
            <a:fld id="{BE0AC485-CBD1-2845-9CA9-8030C2F5D3B6}" type="slidenum">
              <a:rPr lang="en-US" smtClean="0"/>
              <a:t>‹#›</a:t>
            </a:fld>
            <a:endParaRPr lang="en-US"/>
          </a:p>
        </p:txBody>
      </p:sp>
    </p:spTree>
    <p:extLst>
      <p:ext uri="{BB962C8B-B14F-4D97-AF65-F5344CB8AC3E}">
        <p14:creationId xmlns:p14="http://schemas.microsoft.com/office/powerpoint/2010/main" val="24489019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428AD-E7D1-8B4B-6AEE-6B5DE73BF21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1CF9D66-C8BD-9A78-333E-6B123BF2316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35F8A7D-0571-400C-6859-75BB531E3F9C}"/>
              </a:ext>
            </a:extLst>
          </p:cNvPr>
          <p:cNvSpPr>
            <a:spLocks noGrp="1"/>
          </p:cNvSpPr>
          <p:nvPr>
            <p:ph type="dt" sz="half" idx="10"/>
          </p:nvPr>
        </p:nvSpPr>
        <p:spPr/>
        <p:txBody>
          <a:bodyPr/>
          <a:lstStyle/>
          <a:p>
            <a:fld id="{51C4D3EB-C295-AF4F-8E72-B1725A8812F8}" type="datetimeFigureOut">
              <a:rPr lang="en-US" smtClean="0"/>
              <a:t>6/17/2024</a:t>
            </a:fld>
            <a:endParaRPr lang="en-US"/>
          </a:p>
        </p:txBody>
      </p:sp>
      <p:sp>
        <p:nvSpPr>
          <p:cNvPr id="5" name="Footer Placeholder 4">
            <a:extLst>
              <a:ext uri="{FF2B5EF4-FFF2-40B4-BE49-F238E27FC236}">
                <a16:creationId xmlns:a16="http://schemas.microsoft.com/office/drawing/2014/main" id="{4853653F-5460-919E-EAA1-47C63AB60A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D10226-6AF4-3EFB-6C75-F9A06D16125C}"/>
              </a:ext>
            </a:extLst>
          </p:cNvPr>
          <p:cNvSpPr>
            <a:spLocks noGrp="1"/>
          </p:cNvSpPr>
          <p:nvPr>
            <p:ph type="sldNum" sz="quarter" idx="12"/>
          </p:nvPr>
        </p:nvSpPr>
        <p:spPr/>
        <p:txBody>
          <a:bodyPr/>
          <a:lstStyle/>
          <a:p>
            <a:fld id="{BE0AC485-CBD1-2845-9CA9-8030C2F5D3B6}" type="slidenum">
              <a:rPr lang="en-US" smtClean="0"/>
              <a:t>‹#›</a:t>
            </a:fld>
            <a:endParaRPr lang="en-US"/>
          </a:p>
        </p:txBody>
      </p:sp>
    </p:spTree>
    <p:extLst>
      <p:ext uri="{BB962C8B-B14F-4D97-AF65-F5344CB8AC3E}">
        <p14:creationId xmlns:p14="http://schemas.microsoft.com/office/powerpoint/2010/main" val="2401548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0A4A9-6131-5EF6-A09D-7C698BCB6CDD}"/>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0068007A-F369-6F6A-FB07-9B5126B37A4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960FB6E-695C-7545-1988-447BB2839E81}"/>
              </a:ext>
            </a:extLst>
          </p:cNvPr>
          <p:cNvSpPr>
            <a:spLocks noGrp="1"/>
          </p:cNvSpPr>
          <p:nvPr>
            <p:ph type="dt" sz="half" idx="10"/>
          </p:nvPr>
        </p:nvSpPr>
        <p:spPr/>
        <p:txBody>
          <a:bodyPr/>
          <a:lstStyle/>
          <a:p>
            <a:fld id="{51C4D3EB-C295-AF4F-8E72-B1725A8812F8}" type="datetimeFigureOut">
              <a:rPr lang="en-US" smtClean="0"/>
              <a:t>6/17/2024</a:t>
            </a:fld>
            <a:endParaRPr lang="en-US"/>
          </a:p>
        </p:txBody>
      </p:sp>
      <p:sp>
        <p:nvSpPr>
          <p:cNvPr id="5" name="Footer Placeholder 4">
            <a:extLst>
              <a:ext uri="{FF2B5EF4-FFF2-40B4-BE49-F238E27FC236}">
                <a16:creationId xmlns:a16="http://schemas.microsoft.com/office/drawing/2014/main" id="{814E43B5-4D7D-16D8-6D30-C47BBD1B1F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D2B90B-7BF0-3B96-5479-7BF827B3FD4E}"/>
              </a:ext>
            </a:extLst>
          </p:cNvPr>
          <p:cNvSpPr>
            <a:spLocks noGrp="1"/>
          </p:cNvSpPr>
          <p:nvPr>
            <p:ph type="sldNum" sz="quarter" idx="12"/>
          </p:nvPr>
        </p:nvSpPr>
        <p:spPr/>
        <p:txBody>
          <a:bodyPr/>
          <a:lstStyle/>
          <a:p>
            <a:fld id="{BE0AC485-CBD1-2845-9CA9-8030C2F5D3B6}" type="slidenum">
              <a:rPr lang="en-US" smtClean="0"/>
              <a:t>‹#›</a:t>
            </a:fld>
            <a:endParaRPr lang="en-US"/>
          </a:p>
        </p:txBody>
      </p:sp>
    </p:spTree>
    <p:extLst>
      <p:ext uri="{BB962C8B-B14F-4D97-AF65-F5344CB8AC3E}">
        <p14:creationId xmlns:p14="http://schemas.microsoft.com/office/powerpoint/2010/main" val="21352363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418A7-84E8-7748-7D1F-E4F7ED98C0B7}"/>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B222542-2D35-922B-AD06-D19A17982E1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0ACAB12C-56D2-D6CC-DDD2-5C5CA052552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0CF092DC-6620-BDA9-4F7E-1DA2CE26D517}"/>
              </a:ext>
            </a:extLst>
          </p:cNvPr>
          <p:cNvSpPr>
            <a:spLocks noGrp="1"/>
          </p:cNvSpPr>
          <p:nvPr>
            <p:ph type="dt" sz="half" idx="10"/>
          </p:nvPr>
        </p:nvSpPr>
        <p:spPr/>
        <p:txBody>
          <a:bodyPr/>
          <a:lstStyle/>
          <a:p>
            <a:fld id="{51C4D3EB-C295-AF4F-8E72-B1725A8812F8}" type="datetimeFigureOut">
              <a:rPr lang="en-US" smtClean="0"/>
              <a:t>6/17/2024</a:t>
            </a:fld>
            <a:endParaRPr lang="en-US"/>
          </a:p>
        </p:txBody>
      </p:sp>
      <p:sp>
        <p:nvSpPr>
          <p:cNvPr id="6" name="Footer Placeholder 5">
            <a:extLst>
              <a:ext uri="{FF2B5EF4-FFF2-40B4-BE49-F238E27FC236}">
                <a16:creationId xmlns:a16="http://schemas.microsoft.com/office/drawing/2014/main" id="{46AB7113-4EA6-3444-48B7-91D5AB5654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FE0CC3-EFDE-0586-73EE-722BBFE0304B}"/>
              </a:ext>
            </a:extLst>
          </p:cNvPr>
          <p:cNvSpPr>
            <a:spLocks noGrp="1"/>
          </p:cNvSpPr>
          <p:nvPr>
            <p:ph type="sldNum" sz="quarter" idx="12"/>
          </p:nvPr>
        </p:nvSpPr>
        <p:spPr/>
        <p:txBody>
          <a:bodyPr/>
          <a:lstStyle/>
          <a:p>
            <a:fld id="{BE0AC485-CBD1-2845-9CA9-8030C2F5D3B6}" type="slidenum">
              <a:rPr lang="en-US" smtClean="0"/>
              <a:t>‹#›</a:t>
            </a:fld>
            <a:endParaRPr lang="en-US"/>
          </a:p>
        </p:txBody>
      </p:sp>
    </p:spTree>
    <p:extLst>
      <p:ext uri="{BB962C8B-B14F-4D97-AF65-F5344CB8AC3E}">
        <p14:creationId xmlns:p14="http://schemas.microsoft.com/office/powerpoint/2010/main" val="34614512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ADA748-D51C-CE65-C7C3-D004DB9F01DD}"/>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E8447D0-14C4-362A-86D5-0BF8C4728E1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1CA4D52-8671-48B8-9BA1-4687D2881443}"/>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66139BF2-F70C-39E4-D646-889B710D341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0AD136D-2117-0ADA-B2E2-47FA6485E36E}"/>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7AB9BDFA-1B4F-4C05-9E57-79A1DE7BB40E}"/>
              </a:ext>
            </a:extLst>
          </p:cNvPr>
          <p:cNvSpPr>
            <a:spLocks noGrp="1"/>
          </p:cNvSpPr>
          <p:nvPr>
            <p:ph type="dt" sz="half" idx="10"/>
          </p:nvPr>
        </p:nvSpPr>
        <p:spPr/>
        <p:txBody>
          <a:bodyPr/>
          <a:lstStyle/>
          <a:p>
            <a:fld id="{51C4D3EB-C295-AF4F-8E72-B1725A8812F8}" type="datetimeFigureOut">
              <a:rPr lang="en-US" smtClean="0"/>
              <a:t>6/17/2024</a:t>
            </a:fld>
            <a:endParaRPr lang="en-US"/>
          </a:p>
        </p:txBody>
      </p:sp>
      <p:sp>
        <p:nvSpPr>
          <p:cNvPr id="8" name="Footer Placeholder 7">
            <a:extLst>
              <a:ext uri="{FF2B5EF4-FFF2-40B4-BE49-F238E27FC236}">
                <a16:creationId xmlns:a16="http://schemas.microsoft.com/office/drawing/2014/main" id="{2CC43F3F-84CC-4113-54B4-F643F764A3A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5AE4623-AEE6-8BB5-00DD-AAFCA8BB2D08}"/>
              </a:ext>
            </a:extLst>
          </p:cNvPr>
          <p:cNvSpPr>
            <a:spLocks noGrp="1"/>
          </p:cNvSpPr>
          <p:nvPr>
            <p:ph type="sldNum" sz="quarter" idx="12"/>
          </p:nvPr>
        </p:nvSpPr>
        <p:spPr/>
        <p:txBody>
          <a:bodyPr/>
          <a:lstStyle/>
          <a:p>
            <a:fld id="{BE0AC485-CBD1-2845-9CA9-8030C2F5D3B6}" type="slidenum">
              <a:rPr lang="en-US" smtClean="0"/>
              <a:t>‹#›</a:t>
            </a:fld>
            <a:endParaRPr lang="en-US"/>
          </a:p>
        </p:txBody>
      </p:sp>
    </p:spTree>
    <p:extLst>
      <p:ext uri="{BB962C8B-B14F-4D97-AF65-F5344CB8AC3E}">
        <p14:creationId xmlns:p14="http://schemas.microsoft.com/office/powerpoint/2010/main" val="41235868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F25D2-C8A7-63CC-6FAD-83617B8D8FBC}"/>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50010A35-9DA6-FF4A-08F0-4D22DD4B7FC2}"/>
              </a:ext>
            </a:extLst>
          </p:cNvPr>
          <p:cNvSpPr>
            <a:spLocks noGrp="1"/>
          </p:cNvSpPr>
          <p:nvPr>
            <p:ph type="dt" sz="half" idx="10"/>
          </p:nvPr>
        </p:nvSpPr>
        <p:spPr/>
        <p:txBody>
          <a:bodyPr/>
          <a:lstStyle/>
          <a:p>
            <a:fld id="{51C4D3EB-C295-AF4F-8E72-B1725A8812F8}" type="datetimeFigureOut">
              <a:rPr lang="en-US" smtClean="0"/>
              <a:t>6/17/2024</a:t>
            </a:fld>
            <a:endParaRPr lang="en-US"/>
          </a:p>
        </p:txBody>
      </p:sp>
      <p:sp>
        <p:nvSpPr>
          <p:cNvPr id="4" name="Footer Placeholder 3">
            <a:extLst>
              <a:ext uri="{FF2B5EF4-FFF2-40B4-BE49-F238E27FC236}">
                <a16:creationId xmlns:a16="http://schemas.microsoft.com/office/drawing/2014/main" id="{AA22A192-9606-B1BB-AB67-4D6A10649BF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2F72002-1B32-4752-1BDA-7C24D514FC0B}"/>
              </a:ext>
            </a:extLst>
          </p:cNvPr>
          <p:cNvSpPr>
            <a:spLocks noGrp="1"/>
          </p:cNvSpPr>
          <p:nvPr>
            <p:ph type="sldNum" sz="quarter" idx="12"/>
          </p:nvPr>
        </p:nvSpPr>
        <p:spPr/>
        <p:txBody>
          <a:bodyPr/>
          <a:lstStyle/>
          <a:p>
            <a:fld id="{BE0AC485-CBD1-2845-9CA9-8030C2F5D3B6}" type="slidenum">
              <a:rPr lang="en-US" smtClean="0"/>
              <a:t>‹#›</a:t>
            </a:fld>
            <a:endParaRPr lang="en-US"/>
          </a:p>
        </p:txBody>
      </p:sp>
    </p:spTree>
    <p:extLst>
      <p:ext uri="{BB962C8B-B14F-4D97-AF65-F5344CB8AC3E}">
        <p14:creationId xmlns:p14="http://schemas.microsoft.com/office/powerpoint/2010/main" val="18844156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6AF571-0C94-E922-3A9D-F16B812758AA}"/>
              </a:ext>
            </a:extLst>
          </p:cNvPr>
          <p:cNvSpPr>
            <a:spLocks noGrp="1"/>
          </p:cNvSpPr>
          <p:nvPr>
            <p:ph type="dt" sz="half" idx="10"/>
          </p:nvPr>
        </p:nvSpPr>
        <p:spPr/>
        <p:txBody>
          <a:bodyPr/>
          <a:lstStyle/>
          <a:p>
            <a:fld id="{51C4D3EB-C295-AF4F-8E72-B1725A8812F8}" type="datetimeFigureOut">
              <a:rPr lang="en-US" smtClean="0"/>
              <a:t>6/17/2024</a:t>
            </a:fld>
            <a:endParaRPr lang="en-US"/>
          </a:p>
        </p:txBody>
      </p:sp>
      <p:sp>
        <p:nvSpPr>
          <p:cNvPr id="3" name="Footer Placeholder 2">
            <a:extLst>
              <a:ext uri="{FF2B5EF4-FFF2-40B4-BE49-F238E27FC236}">
                <a16:creationId xmlns:a16="http://schemas.microsoft.com/office/drawing/2014/main" id="{F03F51B5-8E55-2E3D-03B5-91068EE5EBB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A99AC12-0C1A-A249-392E-827F6A698EA7}"/>
              </a:ext>
            </a:extLst>
          </p:cNvPr>
          <p:cNvSpPr>
            <a:spLocks noGrp="1"/>
          </p:cNvSpPr>
          <p:nvPr>
            <p:ph type="sldNum" sz="quarter" idx="12"/>
          </p:nvPr>
        </p:nvSpPr>
        <p:spPr/>
        <p:txBody>
          <a:bodyPr/>
          <a:lstStyle/>
          <a:p>
            <a:fld id="{BE0AC485-CBD1-2845-9CA9-8030C2F5D3B6}" type="slidenum">
              <a:rPr lang="en-US" smtClean="0"/>
              <a:t>‹#›</a:t>
            </a:fld>
            <a:endParaRPr lang="en-US"/>
          </a:p>
        </p:txBody>
      </p:sp>
    </p:spTree>
    <p:extLst>
      <p:ext uri="{BB962C8B-B14F-4D97-AF65-F5344CB8AC3E}">
        <p14:creationId xmlns:p14="http://schemas.microsoft.com/office/powerpoint/2010/main" val="6200535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0565E-653B-B712-3515-1120BEDDD34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40502FD-E306-A4DF-37D0-C63CBB06D1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DA93FED-0C02-A48C-0496-E791D5536F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E6C829A-ED78-0F70-389C-82F6E0A5D346}"/>
              </a:ext>
            </a:extLst>
          </p:cNvPr>
          <p:cNvSpPr>
            <a:spLocks noGrp="1"/>
          </p:cNvSpPr>
          <p:nvPr>
            <p:ph type="dt" sz="half" idx="10"/>
          </p:nvPr>
        </p:nvSpPr>
        <p:spPr/>
        <p:txBody>
          <a:bodyPr/>
          <a:lstStyle/>
          <a:p>
            <a:fld id="{51C4D3EB-C295-AF4F-8E72-B1725A8812F8}" type="datetimeFigureOut">
              <a:rPr lang="en-US" smtClean="0"/>
              <a:t>6/17/2024</a:t>
            </a:fld>
            <a:endParaRPr lang="en-US"/>
          </a:p>
        </p:txBody>
      </p:sp>
      <p:sp>
        <p:nvSpPr>
          <p:cNvPr id="6" name="Footer Placeholder 5">
            <a:extLst>
              <a:ext uri="{FF2B5EF4-FFF2-40B4-BE49-F238E27FC236}">
                <a16:creationId xmlns:a16="http://schemas.microsoft.com/office/drawing/2014/main" id="{7E7B4B56-8C15-AAF6-548F-3072DE80076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D8D77FE-3B29-E714-C1D1-1F9C111E17C6}"/>
              </a:ext>
            </a:extLst>
          </p:cNvPr>
          <p:cNvSpPr>
            <a:spLocks noGrp="1"/>
          </p:cNvSpPr>
          <p:nvPr>
            <p:ph type="sldNum" sz="quarter" idx="12"/>
          </p:nvPr>
        </p:nvSpPr>
        <p:spPr/>
        <p:txBody>
          <a:bodyPr/>
          <a:lstStyle/>
          <a:p>
            <a:fld id="{BE0AC485-CBD1-2845-9CA9-8030C2F5D3B6}" type="slidenum">
              <a:rPr lang="en-US" smtClean="0"/>
              <a:t>‹#›</a:t>
            </a:fld>
            <a:endParaRPr lang="en-US"/>
          </a:p>
        </p:txBody>
      </p:sp>
    </p:spTree>
    <p:extLst>
      <p:ext uri="{BB962C8B-B14F-4D97-AF65-F5344CB8AC3E}">
        <p14:creationId xmlns:p14="http://schemas.microsoft.com/office/powerpoint/2010/main" val="3824617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97522-7581-1FA0-C3EF-1F4D620364D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AAF7A6C8-BF93-8C22-EB40-0C649769069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AC1E6BF-70FC-215B-17CF-816E108FDB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45F3D68-58B9-28F0-CDCE-0A376C1C44A6}"/>
              </a:ext>
            </a:extLst>
          </p:cNvPr>
          <p:cNvSpPr>
            <a:spLocks noGrp="1"/>
          </p:cNvSpPr>
          <p:nvPr>
            <p:ph type="dt" sz="half" idx="10"/>
          </p:nvPr>
        </p:nvSpPr>
        <p:spPr/>
        <p:txBody>
          <a:bodyPr/>
          <a:lstStyle/>
          <a:p>
            <a:fld id="{51C4D3EB-C295-AF4F-8E72-B1725A8812F8}" type="datetimeFigureOut">
              <a:rPr lang="en-US" smtClean="0"/>
              <a:t>6/17/2024</a:t>
            </a:fld>
            <a:endParaRPr lang="en-US"/>
          </a:p>
        </p:txBody>
      </p:sp>
      <p:sp>
        <p:nvSpPr>
          <p:cNvPr id="6" name="Footer Placeholder 5">
            <a:extLst>
              <a:ext uri="{FF2B5EF4-FFF2-40B4-BE49-F238E27FC236}">
                <a16:creationId xmlns:a16="http://schemas.microsoft.com/office/drawing/2014/main" id="{346B3B5C-32C4-4DC4-CD7F-8A935E7B645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0328E0-3E70-D713-ED56-9BF3ABC9D81F}"/>
              </a:ext>
            </a:extLst>
          </p:cNvPr>
          <p:cNvSpPr>
            <a:spLocks noGrp="1"/>
          </p:cNvSpPr>
          <p:nvPr>
            <p:ph type="sldNum" sz="quarter" idx="12"/>
          </p:nvPr>
        </p:nvSpPr>
        <p:spPr/>
        <p:txBody>
          <a:bodyPr/>
          <a:lstStyle/>
          <a:p>
            <a:fld id="{BE0AC485-CBD1-2845-9CA9-8030C2F5D3B6}" type="slidenum">
              <a:rPr lang="en-US" smtClean="0"/>
              <a:t>‹#›</a:t>
            </a:fld>
            <a:endParaRPr lang="en-US"/>
          </a:p>
        </p:txBody>
      </p:sp>
    </p:spTree>
    <p:extLst>
      <p:ext uri="{BB962C8B-B14F-4D97-AF65-F5344CB8AC3E}">
        <p14:creationId xmlns:p14="http://schemas.microsoft.com/office/powerpoint/2010/main" val="23569120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C68D4C-29B8-97E0-02E7-3577E113C70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1D1E847-3F3F-D331-B239-6F36FA4009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C4BB4B-CB37-7DE1-9E36-2347154479B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C4D3EB-C295-AF4F-8E72-B1725A8812F8}" type="datetimeFigureOut">
              <a:rPr lang="en-US" smtClean="0"/>
              <a:t>6/17/2024</a:t>
            </a:fld>
            <a:endParaRPr lang="en-US"/>
          </a:p>
        </p:txBody>
      </p:sp>
      <p:sp>
        <p:nvSpPr>
          <p:cNvPr id="5" name="Footer Placeholder 4">
            <a:extLst>
              <a:ext uri="{FF2B5EF4-FFF2-40B4-BE49-F238E27FC236}">
                <a16:creationId xmlns:a16="http://schemas.microsoft.com/office/drawing/2014/main" id="{4ED67075-A273-04DC-03CC-0992F732C02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FADA3BE-F478-45DC-2E55-9BDA261CCCE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0AC485-CBD1-2845-9CA9-8030C2F5D3B6}" type="slidenum">
              <a:rPr lang="en-US" smtClean="0"/>
              <a:t>‹#›</a:t>
            </a:fld>
            <a:endParaRPr lang="en-US"/>
          </a:p>
        </p:txBody>
      </p:sp>
    </p:spTree>
    <p:extLst>
      <p:ext uri="{BB962C8B-B14F-4D97-AF65-F5344CB8AC3E}">
        <p14:creationId xmlns:p14="http://schemas.microsoft.com/office/powerpoint/2010/main" val="30143724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emf"/><Relationship Id="rId5" Type="http://schemas.openxmlformats.org/officeDocument/2006/relationships/slide" Target="slide2.xml"/><Relationship Id="rId4" Type="http://schemas.openxmlformats.org/officeDocument/2006/relationships/image" Target="../media/image16.jp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emf"/><Relationship Id="rId5" Type="http://schemas.openxmlformats.org/officeDocument/2006/relationships/slide" Target="slide2.xml"/><Relationship Id="rId4" Type="http://schemas.openxmlformats.org/officeDocument/2006/relationships/image" Target="../media/image17.jp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emf"/><Relationship Id="rId5" Type="http://schemas.openxmlformats.org/officeDocument/2006/relationships/slide" Target="slide2.xml"/><Relationship Id="rId4" Type="http://schemas.openxmlformats.org/officeDocument/2006/relationships/image" Target="../media/image18.jp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emf"/><Relationship Id="rId5" Type="http://schemas.openxmlformats.org/officeDocument/2006/relationships/slide" Target="slide2.xml"/><Relationship Id="rId4" Type="http://schemas.openxmlformats.org/officeDocument/2006/relationships/image" Target="../media/image19.jpg"/></Relationships>
</file>

<file path=ppt/slides/_rels/slide14.xml.rels><?xml version="1.0" encoding="UTF-8" standalone="yes"?>
<Relationships xmlns="http://schemas.openxmlformats.org/package/2006/relationships"><Relationship Id="rId8" Type="http://schemas.openxmlformats.org/officeDocument/2006/relationships/slide" Target="slide2.xml"/><Relationship Id="rId13" Type="http://schemas.openxmlformats.org/officeDocument/2006/relationships/image" Target="../media/image22.png"/><Relationship Id="rId18" Type="http://schemas.openxmlformats.org/officeDocument/2006/relationships/slide" Target="slide19.xml"/><Relationship Id="rId3" Type="http://schemas.openxmlformats.org/officeDocument/2006/relationships/slide" Target="slide24.xml"/><Relationship Id="rId21" Type="http://schemas.openxmlformats.org/officeDocument/2006/relationships/image" Target="../media/image26.png"/><Relationship Id="rId7" Type="http://schemas.openxmlformats.org/officeDocument/2006/relationships/image" Target="../media/image20.emf"/><Relationship Id="rId12" Type="http://schemas.openxmlformats.org/officeDocument/2006/relationships/slide" Target="slide16.xml"/><Relationship Id="rId17" Type="http://schemas.openxmlformats.org/officeDocument/2006/relationships/image" Target="../media/image24.png"/><Relationship Id="rId25" Type="http://schemas.openxmlformats.org/officeDocument/2006/relationships/image" Target="../media/image28.png"/><Relationship Id="rId2" Type="http://schemas.openxmlformats.org/officeDocument/2006/relationships/notesSlide" Target="../notesSlides/notesSlide5.xml"/><Relationship Id="rId16" Type="http://schemas.openxmlformats.org/officeDocument/2006/relationships/slide" Target="slide18.xml"/><Relationship Id="rId20" Type="http://schemas.openxmlformats.org/officeDocument/2006/relationships/slide" Target="slide20.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21.png"/><Relationship Id="rId24" Type="http://schemas.openxmlformats.org/officeDocument/2006/relationships/slide" Target="slide22.xml"/><Relationship Id="rId5" Type="http://schemas.openxmlformats.org/officeDocument/2006/relationships/slide" Target="slide12.xml"/><Relationship Id="rId15" Type="http://schemas.openxmlformats.org/officeDocument/2006/relationships/image" Target="../media/image23.png"/><Relationship Id="rId23" Type="http://schemas.openxmlformats.org/officeDocument/2006/relationships/image" Target="../media/image27.png"/><Relationship Id="rId10" Type="http://schemas.openxmlformats.org/officeDocument/2006/relationships/slide" Target="slide15.xml"/><Relationship Id="rId19" Type="http://schemas.openxmlformats.org/officeDocument/2006/relationships/image" Target="../media/image25.png"/><Relationship Id="rId4" Type="http://schemas.openxmlformats.org/officeDocument/2006/relationships/image" Target="../media/image4.png"/><Relationship Id="rId9" Type="http://schemas.openxmlformats.org/officeDocument/2006/relationships/image" Target="../media/image8.emf"/><Relationship Id="rId14" Type="http://schemas.openxmlformats.org/officeDocument/2006/relationships/slide" Target="slide17.xml"/><Relationship Id="rId22" Type="http://schemas.openxmlformats.org/officeDocument/2006/relationships/slide" Target="slide21.xml"/></Relationships>
</file>

<file path=ppt/slides/_rels/slide15.xml.rels><?xml version="1.0" encoding="UTF-8" standalone="yes"?>
<Relationships xmlns="http://schemas.openxmlformats.org/package/2006/relationships"><Relationship Id="rId8" Type="http://schemas.openxmlformats.org/officeDocument/2006/relationships/slide" Target="slide16.xml"/><Relationship Id="rId13" Type="http://schemas.openxmlformats.org/officeDocument/2006/relationships/image" Target="../media/image25.png"/><Relationship Id="rId18" Type="http://schemas.openxmlformats.org/officeDocument/2006/relationships/slide" Target="slide22.xml"/><Relationship Id="rId3" Type="http://schemas.openxmlformats.org/officeDocument/2006/relationships/image" Target="../media/image20.emf"/><Relationship Id="rId21" Type="http://schemas.openxmlformats.org/officeDocument/2006/relationships/image" Target="../media/image23.png"/><Relationship Id="rId7" Type="http://schemas.openxmlformats.org/officeDocument/2006/relationships/slide" Target="slide15.xml"/><Relationship Id="rId12" Type="http://schemas.openxmlformats.org/officeDocument/2006/relationships/slide" Target="slide19.xml"/><Relationship Id="rId17" Type="http://schemas.openxmlformats.org/officeDocument/2006/relationships/image" Target="../media/image27.png"/><Relationship Id="rId25" Type="http://schemas.openxmlformats.org/officeDocument/2006/relationships/image" Target="../media/image5.png"/><Relationship Id="rId2" Type="http://schemas.openxmlformats.org/officeDocument/2006/relationships/slide" Target="slide14.xml"/><Relationship Id="rId16" Type="http://schemas.openxmlformats.org/officeDocument/2006/relationships/slide" Target="slide21.xml"/><Relationship Id="rId20" Type="http://schemas.openxmlformats.org/officeDocument/2006/relationships/slide" Target="slide17.xml"/><Relationship Id="rId1" Type="http://schemas.openxmlformats.org/officeDocument/2006/relationships/slideLayout" Target="../slideLayouts/slideLayout1.xml"/><Relationship Id="rId6" Type="http://schemas.openxmlformats.org/officeDocument/2006/relationships/image" Target="../media/image21.png"/><Relationship Id="rId11" Type="http://schemas.openxmlformats.org/officeDocument/2006/relationships/image" Target="../media/image24.png"/><Relationship Id="rId24" Type="http://schemas.openxmlformats.org/officeDocument/2006/relationships/slide" Target="slide12.xml"/><Relationship Id="rId5" Type="http://schemas.openxmlformats.org/officeDocument/2006/relationships/image" Target="../media/image8.emf"/><Relationship Id="rId15" Type="http://schemas.openxmlformats.org/officeDocument/2006/relationships/image" Target="../media/image26.png"/><Relationship Id="rId23" Type="http://schemas.openxmlformats.org/officeDocument/2006/relationships/image" Target="../media/image4.png"/><Relationship Id="rId10" Type="http://schemas.openxmlformats.org/officeDocument/2006/relationships/slide" Target="slide18.xml"/><Relationship Id="rId19" Type="http://schemas.openxmlformats.org/officeDocument/2006/relationships/image" Target="../media/image28.png"/><Relationship Id="rId4" Type="http://schemas.openxmlformats.org/officeDocument/2006/relationships/slide" Target="slide2.xml"/><Relationship Id="rId9" Type="http://schemas.openxmlformats.org/officeDocument/2006/relationships/image" Target="../media/image22.png"/><Relationship Id="rId14" Type="http://schemas.openxmlformats.org/officeDocument/2006/relationships/slide" Target="slide20.xml"/><Relationship Id="rId22" Type="http://schemas.openxmlformats.org/officeDocument/2006/relationships/slide" Target="slide24.xml"/></Relationships>
</file>

<file path=ppt/slides/_rels/slide16.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5.png"/><Relationship Id="rId18" Type="http://schemas.openxmlformats.org/officeDocument/2006/relationships/slide" Target="slide22.xml"/><Relationship Id="rId3" Type="http://schemas.openxmlformats.org/officeDocument/2006/relationships/image" Target="../media/image20.emf"/><Relationship Id="rId21" Type="http://schemas.openxmlformats.org/officeDocument/2006/relationships/image" Target="../media/image23.png"/><Relationship Id="rId7" Type="http://schemas.openxmlformats.org/officeDocument/2006/relationships/slide" Target="slide15.xml"/><Relationship Id="rId12" Type="http://schemas.openxmlformats.org/officeDocument/2006/relationships/slide" Target="slide19.xml"/><Relationship Id="rId17" Type="http://schemas.openxmlformats.org/officeDocument/2006/relationships/image" Target="../media/image27.png"/><Relationship Id="rId25" Type="http://schemas.openxmlformats.org/officeDocument/2006/relationships/image" Target="../media/image5.png"/><Relationship Id="rId2" Type="http://schemas.openxmlformats.org/officeDocument/2006/relationships/slide" Target="slide14.xml"/><Relationship Id="rId16" Type="http://schemas.openxmlformats.org/officeDocument/2006/relationships/slide" Target="slide21.xml"/><Relationship Id="rId20" Type="http://schemas.openxmlformats.org/officeDocument/2006/relationships/slide" Target="slide17.xml"/><Relationship Id="rId1" Type="http://schemas.openxmlformats.org/officeDocument/2006/relationships/slideLayout" Target="../slideLayouts/slideLayout1.xml"/><Relationship Id="rId6" Type="http://schemas.openxmlformats.org/officeDocument/2006/relationships/image" Target="../media/image22.png"/><Relationship Id="rId11" Type="http://schemas.openxmlformats.org/officeDocument/2006/relationships/image" Target="../media/image24.png"/><Relationship Id="rId24" Type="http://schemas.openxmlformats.org/officeDocument/2006/relationships/slide" Target="slide12.xml"/><Relationship Id="rId5" Type="http://schemas.openxmlformats.org/officeDocument/2006/relationships/image" Target="../media/image8.emf"/><Relationship Id="rId15" Type="http://schemas.openxmlformats.org/officeDocument/2006/relationships/image" Target="../media/image26.png"/><Relationship Id="rId23" Type="http://schemas.openxmlformats.org/officeDocument/2006/relationships/image" Target="../media/image4.png"/><Relationship Id="rId10" Type="http://schemas.openxmlformats.org/officeDocument/2006/relationships/slide" Target="slide18.xml"/><Relationship Id="rId19" Type="http://schemas.openxmlformats.org/officeDocument/2006/relationships/image" Target="../media/image28.png"/><Relationship Id="rId4" Type="http://schemas.openxmlformats.org/officeDocument/2006/relationships/slide" Target="slide2.xml"/><Relationship Id="rId9" Type="http://schemas.openxmlformats.org/officeDocument/2006/relationships/slide" Target="slide16.xml"/><Relationship Id="rId14" Type="http://schemas.openxmlformats.org/officeDocument/2006/relationships/slide" Target="slide20.xml"/><Relationship Id="rId22" Type="http://schemas.openxmlformats.org/officeDocument/2006/relationships/slide" Target="slide24.xml"/></Relationships>
</file>

<file path=ppt/slides/_rels/slide17.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slide" Target="slide19.xml"/><Relationship Id="rId18" Type="http://schemas.openxmlformats.org/officeDocument/2006/relationships/image" Target="../media/image27.png"/><Relationship Id="rId3" Type="http://schemas.openxmlformats.org/officeDocument/2006/relationships/image" Target="../media/image20.emf"/><Relationship Id="rId21" Type="http://schemas.openxmlformats.org/officeDocument/2006/relationships/slide" Target="slide17.xml"/><Relationship Id="rId7" Type="http://schemas.openxmlformats.org/officeDocument/2006/relationships/slide" Target="slide15.xml"/><Relationship Id="rId12" Type="http://schemas.openxmlformats.org/officeDocument/2006/relationships/image" Target="../media/image24.png"/><Relationship Id="rId17" Type="http://schemas.openxmlformats.org/officeDocument/2006/relationships/slide" Target="slide21.xml"/><Relationship Id="rId25" Type="http://schemas.openxmlformats.org/officeDocument/2006/relationships/image" Target="../media/image5.png"/><Relationship Id="rId2" Type="http://schemas.openxmlformats.org/officeDocument/2006/relationships/slide" Target="slide14.xml"/><Relationship Id="rId16" Type="http://schemas.openxmlformats.org/officeDocument/2006/relationships/image" Target="../media/image26.png"/><Relationship Id="rId20" Type="http://schemas.openxmlformats.org/officeDocument/2006/relationships/image" Target="../media/image28.png"/><Relationship Id="rId1" Type="http://schemas.openxmlformats.org/officeDocument/2006/relationships/slideLayout" Target="../slideLayouts/slideLayout1.xml"/><Relationship Id="rId6" Type="http://schemas.openxmlformats.org/officeDocument/2006/relationships/image" Target="../media/image23.png"/><Relationship Id="rId11" Type="http://schemas.openxmlformats.org/officeDocument/2006/relationships/slide" Target="slide18.xml"/><Relationship Id="rId24" Type="http://schemas.openxmlformats.org/officeDocument/2006/relationships/slide" Target="slide12.xml"/><Relationship Id="rId5" Type="http://schemas.openxmlformats.org/officeDocument/2006/relationships/image" Target="../media/image8.emf"/><Relationship Id="rId15" Type="http://schemas.openxmlformats.org/officeDocument/2006/relationships/slide" Target="slide20.xml"/><Relationship Id="rId23" Type="http://schemas.openxmlformats.org/officeDocument/2006/relationships/image" Target="../media/image4.png"/><Relationship Id="rId10" Type="http://schemas.openxmlformats.org/officeDocument/2006/relationships/image" Target="../media/image22.png"/><Relationship Id="rId19" Type="http://schemas.openxmlformats.org/officeDocument/2006/relationships/slide" Target="slide22.xml"/><Relationship Id="rId4" Type="http://schemas.openxmlformats.org/officeDocument/2006/relationships/slide" Target="slide2.xml"/><Relationship Id="rId9" Type="http://schemas.openxmlformats.org/officeDocument/2006/relationships/slide" Target="slide16.xml"/><Relationship Id="rId14" Type="http://schemas.openxmlformats.org/officeDocument/2006/relationships/image" Target="../media/image25.png"/><Relationship Id="rId22" Type="http://schemas.openxmlformats.org/officeDocument/2006/relationships/slide" Target="slide24.xml"/></Relationships>
</file>

<file path=ppt/slides/_rels/slide18.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5.png"/><Relationship Id="rId18" Type="http://schemas.openxmlformats.org/officeDocument/2006/relationships/slide" Target="slide22.xml"/><Relationship Id="rId3" Type="http://schemas.openxmlformats.org/officeDocument/2006/relationships/image" Target="../media/image20.emf"/><Relationship Id="rId21" Type="http://schemas.openxmlformats.org/officeDocument/2006/relationships/image" Target="../media/image23.png"/><Relationship Id="rId7" Type="http://schemas.openxmlformats.org/officeDocument/2006/relationships/slide" Target="slide15.xml"/><Relationship Id="rId12" Type="http://schemas.openxmlformats.org/officeDocument/2006/relationships/slide" Target="slide19.xml"/><Relationship Id="rId17" Type="http://schemas.openxmlformats.org/officeDocument/2006/relationships/image" Target="../media/image27.png"/><Relationship Id="rId25" Type="http://schemas.openxmlformats.org/officeDocument/2006/relationships/image" Target="../media/image5.png"/><Relationship Id="rId2" Type="http://schemas.openxmlformats.org/officeDocument/2006/relationships/slide" Target="slide14.xml"/><Relationship Id="rId16" Type="http://schemas.openxmlformats.org/officeDocument/2006/relationships/slide" Target="slide21.xml"/><Relationship Id="rId20" Type="http://schemas.openxmlformats.org/officeDocument/2006/relationships/slide" Target="slide17.xml"/><Relationship Id="rId1" Type="http://schemas.openxmlformats.org/officeDocument/2006/relationships/slideLayout" Target="../slideLayouts/slideLayout1.xml"/><Relationship Id="rId6" Type="http://schemas.openxmlformats.org/officeDocument/2006/relationships/image" Target="../media/image24.png"/><Relationship Id="rId11" Type="http://schemas.openxmlformats.org/officeDocument/2006/relationships/slide" Target="slide18.xml"/><Relationship Id="rId24" Type="http://schemas.openxmlformats.org/officeDocument/2006/relationships/slide" Target="slide12.xml"/><Relationship Id="rId5" Type="http://schemas.openxmlformats.org/officeDocument/2006/relationships/image" Target="../media/image8.emf"/><Relationship Id="rId15" Type="http://schemas.openxmlformats.org/officeDocument/2006/relationships/image" Target="../media/image26.png"/><Relationship Id="rId23" Type="http://schemas.openxmlformats.org/officeDocument/2006/relationships/image" Target="../media/image4.png"/><Relationship Id="rId10" Type="http://schemas.openxmlformats.org/officeDocument/2006/relationships/image" Target="../media/image22.png"/><Relationship Id="rId19" Type="http://schemas.openxmlformats.org/officeDocument/2006/relationships/image" Target="../media/image28.png"/><Relationship Id="rId4" Type="http://schemas.openxmlformats.org/officeDocument/2006/relationships/slide" Target="slide2.xml"/><Relationship Id="rId9" Type="http://schemas.openxmlformats.org/officeDocument/2006/relationships/slide" Target="slide16.xml"/><Relationship Id="rId14" Type="http://schemas.openxmlformats.org/officeDocument/2006/relationships/slide" Target="slide20.xml"/><Relationship Id="rId22" Type="http://schemas.openxmlformats.org/officeDocument/2006/relationships/slide" Target="slide24.xml"/></Relationships>
</file>

<file path=ppt/slides/_rels/slide19.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slide" Target="slide19.xml"/><Relationship Id="rId18" Type="http://schemas.openxmlformats.org/officeDocument/2006/relationships/slide" Target="slide22.xml"/><Relationship Id="rId3" Type="http://schemas.openxmlformats.org/officeDocument/2006/relationships/image" Target="../media/image20.emf"/><Relationship Id="rId21" Type="http://schemas.openxmlformats.org/officeDocument/2006/relationships/image" Target="../media/image23.png"/><Relationship Id="rId7" Type="http://schemas.openxmlformats.org/officeDocument/2006/relationships/slide" Target="slide15.xml"/><Relationship Id="rId12" Type="http://schemas.openxmlformats.org/officeDocument/2006/relationships/image" Target="../media/image24.png"/><Relationship Id="rId17" Type="http://schemas.openxmlformats.org/officeDocument/2006/relationships/image" Target="../media/image27.png"/><Relationship Id="rId25" Type="http://schemas.openxmlformats.org/officeDocument/2006/relationships/image" Target="../media/image5.png"/><Relationship Id="rId2" Type="http://schemas.openxmlformats.org/officeDocument/2006/relationships/slide" Target="slide14.xml"/><Relationship Id="rId16" Type="http://schemas.openxmlformats.org/officeDocument/2006/relationships/slide" Target="slide21.xml"/><Relationship Id="rId20" Type="http://schemas.openxmlformats.org/officeDocument/2006/relationships/slide" Target="slide17.xml"/><Relationship Id="rId1" Type="http://schemas.openxmlformats.org/officeDocument/2006/relationships/slideLayout" Target="../slideLayouts/slideLayout1.xml"/><Relationship Id="rId6" Type="http://schemas.openxmlformats.org/officeDocument/2006/relationships/image" Target="../media/image25.png"/><Relationship Id="rId11" Type="http://schemas.openxmlformats.org/officeDocument/2006/relationships/slide" Target="slide18.xml"/><Relationship Id="rId24" Type="http://schemas.openxmlformats.org/officeDocument/2006/relationships/slide" Target="slide12.xml"/><Relationship Id="rId5" Type="http://schemas.openxmlformats.org/officeDocument/2006/relationships/image" Target="../media/image8.emf"/><Relationship Id="rId15" Type="http://schemas.openxmlformats.org/officeDocument/2006/relationships/image" Target="../media/image26.png"/><Relationship Id="rId23" Type="http://schemas.openxmlformats.org/officeDocument/2006/relationships/image" Target="../media/image4.png"/><Relationship Id="rId10" Type="http://schemas.openxmlformats.org/officeDocument/2006/relationships/image" Target="../media/image22.png"/><Relationship Id="rId19" Type="http://schemas.openxmlformats.org/officeDocument/2006/relationships/image" Target="../media/image28.png"/><Relationship Id="rId4" Type="http://schemas.openxmlformats.org/officeDocument/2006/relationships/slide" Target="slide2.xml"/><Relationship Id="rId9" Type="http://schemas.openxmlformats.org/officeDocument/2006/relationships/slide" Target="slide16.xml"/><Relationship Id="rId14" Type="http://schemas.openxmlformats.org/officeDocument/2006/relationships/slide" Target="slide20.xml"/><Relationship Id="rId22" Type="http://schemas.openxmlformats.org/officeDocument/2006/relationships/slide" Target="slide24.xml"/></Relationships>
</file>

<file path=ppt/slides/_rels/slide2.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34.xml"/><Relationship Id="rId3" Type="http://schemas.openxmlformats.org/officeDocument/2006/relationships/image" Target="../media/image4.png"/><Relationship Id="rId7" Type="http://schemas.openxmlformats.org/officeDocument/2006/relationships/slide" Target="slide5.xml"/><Relationship Id="rId12" Type="http://schemas.openxmlformats.org/officeDocument/2006/relationships/slide" Target="slide31.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slide" Target="slide3.xml"/><Relationship Id="rId11" Type="http://schemas.openxmlformats.org/officeDocument/2006/relationships/slide" Target="slide28.xml"/><Relationship Id="rId5" Type="http://schemas.openxmlformats.org/officeDocument/2006/relationships/image" Target="../media/image6.jpg"/><Relationship Id="rId10" Type="http://schemas.openxmlformats.org/officeDocument/2006/relationships/slide" Target="slide23.xml"/><Relationship Id="rId4" Type="http://schemas.openxmlformats.org/officeDocument/2006/relationships/image" Target="../media/image5.png"/><Relationship Id="rId9" Type="http://schemas.openxmlformats.org/officeDocument/2006/relationships/slide" Target="slide14.xml"/><Relationship Id="rId14" Type="http://schemas.openxmlformats.org/officeDocument/2006/relationships/slide" Target="slide26.xml"/></Relationships>
</file>

<file path=ppt/slides/_rels/slide20.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slide" Target="slide19.xml"/><Relationship Id="rId18" Type="http://schemas.openxmlformats.org/officeDocument/2006/relationships/slide" Target="slide22.xml"/><Relationship Id="rId3" Type="http://schemas.openxmlformats.org/officeDocument/2006/relationships/image" Target="../media/image20.emf"/><Relationship Id="rId21" Type="http://schemas.openxmlformats.org/officeDocument/2006/relationships/image" Target="../media/image23.png"/><Relationship Id="rId7" Type="http://schemas.openxmlformats.org/officeDocument/2006/relationships/slide" Target="slide15.xml"/><Relationship Id="rId12" Type="http://schemas.openxmlformats.org/officeDocument/2006/relationships/image" Target="../media/image24.png"/><Relationship Id="rId17" Type="http://schemas.openxmlformats.org/officeDocument/2006/relationships/image" Target="../media/image27.png"/><Relationship Id="rId25" Type="http://schemas.openxmlformats.org/officeDocument/2006/relationships/image" Target="../media/image5.png"/><Relationship Id="rId2" Type="http://schemas.openxmlformats.org/officeDocument/2006/relationships/slide" Target="slide14.xml"/><Relationship Id="rId16" Type="http://schemas.openxmlformats.org/officeDocument/2006/relationships/slide" Target="slide21.xml"/><Relationship Id="rId20" Type="http://schemas.openxmlformats.org/officeDocument/2006/relationships/slide" Target="slide17.xml"/><Relationship Id="rId1" Type="http://schemas.openxmlformats.org/officeDocument/2006/relationships/slideLayout" Target="../slideLayouts/slideLayout1.xml"/><Relationship Id="rId6" Type="http://schemas.openxmlformats.org/officeDocument/2006/relationships/image" Target="../media/image26.png"/><Relationship Id="rId11" Type="http://schemas.openxmlformats.org/officeDocument/2006/relationships/slide" Target="slide18.xml"/><Relationship Id="rId24" Type="http://schemas.openxmlformats.org/officeDocument/2006/relationships/slide" Target="slide12.xml"/><Relationship Id="rId5" Type="http://schemas.openxmlformats.org/officeDocument/2006/relationships/image" Target="../media/image8.emf"/><Relationship Id="rId15" Type="http://schemas.openxmlformats.org/officeDocument/2006/relationships/slide" Target="slide20.xml"/><Relationship Id="rId23" Type="http://schemas.openxmlformats.org/officeDocument/2006/relationships/image" Target="../media/image4.png"/><Relationship Id="rId10" Type="http://schemas.openxmlformats.org/officeDocument/2006/relationships/image" Target="../media/image22.png"/><Relationship Id="rId19" Type="http://schemas.openxmlformats.org/officeDocument/2006/relationships/image" Target="../media/image28.png"/><Relationship Id="rId4" Type="http://schemas.openxmlformats.org/officeDocument/2006/relationships/slide" Target="slide2.xml"/><Relationship Id="rId9" Type="http://schemas.openxmlformats.org/officeDocument/2006/relationships/slide" Target="slide16.xml"/><Relationship Id="rId14" Type="http://schemas.openxmlformats.org/officeDocument/2006/relationships/image" Target="../media/image25.png"/><Relationship Id="rId22" Type="http://schemas.openxmlformats.org/officeDocument/2006/relationships/slide" Target="slide24.xml"/></Relationships>
</file>

<file path=ppt/slides/_rels/slide21.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slide" Target="slide19.xml"/><Relationship Id="rId18" Type="http://schemas.openxmlformats.org/officeDocument/2006/relationships/slide" Target="slide22.xml"/><Relationship Id="rId3" Type="http://schemas.openxmlformats.org/officeDocument/2006/relationships/image" Target="../media/image20.emf"/><Relationship Id="rId21" Type="http://schemas.openxmlformats.org/officeDocument/2006/relationships/image" Target="../media/image23.png"/><Relationship Id="rId7" Type="http://schemas.openxmlformats.org/officeDocument/2006/relationships/slide" Target="slide15.xml"/><Relationship Id="rId12" Type="http://schemas.openxmlformats.org/officeDocument/2006/relationships/image" Target="../media/image24.png"/><Relationship Id="rId17" Type="http://schemas.openxmlformats.org/officeDocument/2006/relationships/slide" Target="slide21.xml"/><Relationship Id="rId25" Type="http://schemas.openxmlformats.org/officeDocument/2006/relationships/image" Target="../media/image5.png"/><Relationship Id="rId2" Type="http://schemas.openxmlformats.org/officeDocument/2006/relationships/slide" Target="slide14.xml"/><Relationship Id="rId16" Type="http://schemas.openxmlformats.org/officeDocument/2006/relationships/image" Target="../media/image26.png"/><Relationship Id="rId20" Type="http://schemas.openxmlformats.org/officeDocument/2006/relationships/slide" Target="slide17.xml"/><Relationship Id="rId1" Type="http://schemas.openxmlformats.org/officeDocument/2006/relationships/slideLayout" Target="../slideLayouts/slideLayout1.xml"/><Relationship Id="rId6" Type="http://schemas.openxmlformats.org/officeDocument/2006/relationships/image" Target="../media/image27.png"/><Relationship Id="rId11" Type="http://schemas.openxmlformats.org/officeDocument/2006/relationships/slide" Target="slide18.xml"/><Relationship Id="rId24" Type="http://schemas.openxmlformats.org/officeDocument/2006/relationships/slide" Target="slide12.xml"/><Relationship Id="rId5" Type="http://schemas.openxmlformats.org/officeDocument/2006/relationships/image" Target="../media/image8.emf"/><Relationship Id="rId15" Type="http://schemas.openxmlformats.org/officeDocument/2006/relationships/slide" Target="slide20.xml"/><Relationship Id="rId23" Type="http://schemas.openxmlformats.org/officeDocument/2006/relationships/image" Target="../media/image4.png"/><Relationship Id="rId10" Type="http://schemas.openxmlformats.org/officeDocument/2006/relationships/image" Target="../media/image22.png"/><Relationship Id="rId19" Type="http://schemas.openxmlformats.org/officeDocument/2006/relationships/image" Target="../media/image28.png"/><Relationship Id="rId4" Type="http://schemas.openxmlformats.org/officeDocument/2006/relationships/slide" Target="slide2.xml"/><Relationship Id="rId9" Type="http://schemas.openxmlformats.org/officeDocument/2006/relationships/slide" Target="slide16.xml"/><Relationship Id="rId14" Type="http://schemas.openxmlformats.org/officeDocument/2006/relationships/image" Target="../media/image25.png"/><Relationship Id="rId22" Type="http://schemas.openxmlformats.org/officeDocument/2006/relationships/slide" Target="slide24.xml"/></Relationships>
</file>

<file path=ppt/slides/_rels/slide22.xml.rels><?xml version="1.0" encoding="UTF-8" standalone="yes"?>
<Relationships xmlns="http://schemas.openxmlformats.org/package/2006/relationships"><Relationship Id="rId8" Type="http://schemas.openxmlformats.org/officeDocument/2006/relationships/slide" Target="slide15.xml"/><Relationship Id="rId13" Type="http://schemas.openxmlformats.org/officeDocument/2006/relationships/image" Target="../media/image24.png"/><Relationship Id="rId18" Type="http://schemas.openxmlformats.org/officeDocument/2006/relationships/slide" Target="slide21.xml"/><Relationship Id="rId26" Type="http://schemas.openxmlformats.org/officeDocument/2006/relationships/image" Target="../media/image5.png"/><Relationship Id="rId3" Type="http://schemas.openxmlformats.org/officeDocument/2006/relationships/slide" Target="slide14.xml"/><Relationship Id="rId21" Type="http://schemas.openxmlformats.org/officeDocument/2006/relationships/slide" Target="slide17.xml"/><Relationship Id="rId7" Type="http://schemas.openxmlformats.org/officeDocument/2006/relationships/image" Target="../media/image28.png"/><Relationship Id="rId12" Type="http://schemas.openxmlformats.org/officeDocument/2006/relationships/slide" Target="slide18.xml"/><Relationship Id="rId17" Type="http://schemas.openxmlformats.org/officeDocument/2006/relationships/image" Target="../media/image26.png"/><Relationship Id="rId25" Type="http://schemas.openxmlformats.org/officeDocument/2006/relationships/slide" Target="slide12.xml"/><Relationship Id="rId2" Type="http://schemas.openxmlformats.org/officeDocument/2006/relationships/notesSlide" Target="../notesSlides/notesSlide6.xml"/><Relationship Id="rId16" Type="http://schemas.openxmlformats.org/officeDocument/2006/relationships/slide" Target="slide20.xml"/><Relationship Id="rId20" Type="http://schemas.openxmlformats.org/officeDocument/2006/relationships/slide" Target="slide22.xml"/><Relationship Id="rId1" Type="http://schemas.openxmlformats.org/officeDocument/2006/relationships/slideLayout" Target="../slideLayouts/slideLayout1.xml"/><Relationship Id="rId6" Type="http://schemas.openxmlformats.org/officeDocument/2006/relationships/image" Target="../media/image8.emf"/><Relationship Id="rId11" Type="http://schemas.openxmlformats.org/officeDocument/2006/relationships/image" Target="../media/image22.png"/><Relationship Id="rId24" Type="http://schemas.openxmlformats.org/officeDocument/2006/relationships/image" Target="../media/image4.png"/><Relationship Id="rId5" Type="http://schemas.openxmlformats.org/officeDocument/2006/relationships/slide" Target="slide2.xml"/><Relationship Id="rId15" Type="http://schemas.openxmlformats.org/officeDocument/2006/relationships/image" Target="../media/image25.png"/><Relationship Id="rId23" Type="http://schemas.openxmlformats.org/officeDocument/2006/relationships/slide" Target="slide24.xml"/><Relationship Id="rId10" Type="http://schemas.openxmlformats.org/officeDocument/2006/relationships/slide" Target="slide16.xml"/><Relationship Id="rId19" Type="http://schemas.openxmlformats.org/officeDocument/2006/relationships/image" Target="../media/image27.png"/><Relationship Id="rId4" Type="http://schemas.openxmlformats.org/officeDocument/2006/relationships/image" Target="../media/image20.emf"/><Relationship Id="rId9" Type="http://schemas.openxmlformats.org/officeDocument/2006/relationships/image" Target="../media/image21.png"/><Relationship Id="rId14" Type="http://schemas.openxmlformats.org/officeDocument/2006/relationships/slide" Target="slide19.xml"/><Relationship Id="rId22"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emf"/><Relationship Id="rId5" Type="http://schemas.openxmlformats.org/officeDocument/2006/relationships/slide" Target="slide2.xml"/><Relationship Id="rId4" Type="http://schemas.openxmlformats.org/officeDocument/2006/relationships/image" Target="../media/image29.jpg"/></Relationships>
</file>

<file path=ppt/slides/_rels/slide24.xml.rels><?xml version="1.0" encoding="UTF-8" standalone="yes"?>
<Relationships xmlns="http://schemas.openxmlformats.org/package/2006/relationships"><Relationship Id="rId8" Type="http://schemas.openxmlformats.org/officeDocument/2006/relationships/image" Target="../media/image31.jpg"/><Relationship Id="rId3" Type="http://schemas.openxmlformats.org/officeDocument/2006/relationships/image" Target="../media/image4.png"/><Relationship Id="rId7" Type="http://schemas.openxmlformats.org/officeDocument/2006/relationships/image" Target="../media/image30.jp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8.emf"/><Relationship Id="rId5" Type="http://schemas.openxmlformats.org/officeDocument/2006/relationships/slide" Target="slide2.xml"/><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8" Type="http://schemas.openxmlformats.org/officeDocument/2006/relationships/image" Target="../media/image33.jpg"/><Relationship Id="rId3" Type="http://schemas.openxmlformats.org/officeDocument/2006/relationships/image" Target="../media/image4.png"/><Relationship Id="rId7" Type="http://schemas.openxmlformats.org/officeDocument/2006/relationships/image" Target="../media/image32.jp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8.emf"/><Relationship Id="rId5" Type="http://schemas.openxmlformats.org/officeDocument/2006/relationships/slide" Target="slide2.x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34.emf"/><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8.emf"/><Relationship Id="rId5" Type="http://schemas.openxmlformats.org/officeDocument/2006/relationships/slide" Target="slide2.xml"/><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35.emf"/><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8.emf"/><Relationship Id="rId5" Type="http://schemas.openxmlformats.org/officeDocument/2006/relationships/slide" Target="slide2.xml"/><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36.emf"/><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8.emf"/><Relationship Id="rId5" Type="http://schemas.openxmlformats.org/officeDocument/2006/relationships/slide" Target="slide2.xml"/><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37.emf"/><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8.emf"/><Relationship Id="rId5" Type="http://schemas.openxmlformats.org/officeDocument/2006/relationships/slide" Target="slide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image" Target="../media/image8.emf"/><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image" Target="../media/image5.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38.emf"/><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8.emf"/><Relationship Id="rId5" Type="http://schemas.openxmlformats.org/officeDocument/2006/relationships/slide" Target="slide2.xml"/><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39.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8.emf"/><Relationship Id="rId5" Type="http://schemas.openxmlformats.org/officeDocument/2006/relationships/slide" Target="slide2.xml"/><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8" Type="http://schemas.openxmlformats.org/officeDocument/2006/relationships/slide" Target="slide15.xml"/><Relationship Id="rId3" Type="http://schemas.openxmlformats.org/officeDocument/2006/relationships/image" Target="../media/image4.png"/><Relationship Id="rId7" Type="http://schemas.openxmlformats.org/officeDocument/2006/relationships/image" Target="../media/image40.jp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8.emf"/><Relationship Id="rId5" Type="http://schemas.openxmlformats.org/officeDocument/2006/relationships/slide" Target="slide2.xml"/><Relationship Id="rId4" Type="http://schemas.openxmlformats.org/officeDocument/2006/relationships/image" Target="../media/image5.png"/><Relationship Id="rId9" Type="http://schemas.openxmlformats.org/officeDocument/2006/relationships/image" Target="../media/image21.png"/></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8.emf"/><Relationship Id="rId5" Type="http://schemas.openxmlformats.org/officeDocument/2006/relationships/slide" Target="slide2.xml"/><Relationship Id="rId4" Type="http://schemas.openxmlformats.org/officeDocument/2006/relationships/image" Target="../media/image5.png"/></Relationships>
</file>

<file path=ppt/slides/_rels/slide34.xml.rels><?xml version="1.0" encoding="UTF-8" standalone="yes"?>
<Relationships xmlns="http://schemas.openxmlformats.org/package/2006/relationships"><Relationship Id="rId8" Type="http://schemas.openxmlformats.org/officeDocument/2006/relationships/image" Target="../media/image43.jpg"/><Relationship Id="rId13" Type="http://schemas.openxmlformats.org/officeDocument/2006/relationships/image" Target="../media/image48.jpg"/><Relationship Id="rId3" Type="http://schemas.openxmlformats.org/officeDocument/2006/relationships/image" Target="../media/image5.png"/><Relationship Id="rId7" Type="http://schemas.openxmlformats.org/officeDocument/2006/relationships/image" Target="../media/image42.jpg"/><Relationship Id="rId12" Type="http://schemas.openxmlformats.org/officeDocument/2006/relationships/image" Target="../media/image47.jp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41.jpg"/><Relationship Id="rId11" Type="http://schemas.openxmlformats.org/officeDocument/2006/relationships/image" Target="../media/image46.jpg"/><Relationship Id="rId5" Type="http://schemas.openxmlformats.org/officeDocument/2006/relationships/image" Target="../media/image8.emf"/><Relationship Id="rId10" Type="http://schemas.openxmlformats.org/officeDocument/2006/relationships/image" Target="../media/image45.jpg"/><Relationship Id="rId4" Type="http://schemas.openxmlformats.org/officeDocument/2006/relationships/slide" Target="slide2.xml"/><Relationship Id="rId9" Type="http://schemas.openxmlformats.org/officeDocument/2006/relationships/image" Target="../media/image44.png"/></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8.emf"/><Relationship Id="rId4" Type="http://schemas.openxmlformats.org/officeDocument/2006/relationships/slide" Target="slide2.xml"/></Relationships>
</file>

<file path=ppt/slides/_rels/slide36.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5.png"/><Relationship Id="rId7" Type="http://schemas.openxmlformats.org/officeDocument/2006/relationships/image" Target="../media/image50.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49.png"/><Relationship Id="rId5" Type="http://schemas.openxmlformats.org/officeDocument/2006/relationships/image" Target="../media/image8.emf"/><Relationship Id="rId4" Type="http://schemas.openxmlformats.org/officeDocument/2006/relationships/slide" Target="slide2.xml"/><Relationship Id="rId9" Type="http://schemas.openxmlformats.org/officeDocument/2006/relationships/image" Target="../media/image52.png"/></Relationships>
</file>

<file path=ppt/slides/_rels/slide37.xml.rels><?xml version="1.0" encoding="UTF-8" standalone="yes"?>
<Relationships xmlns="http://schemas.openxmlformats.org/package/2006/relationships"><Relationship Id="rId8" Type="http://schemas.openxmlformats.org/officeDocument/2006/relationships/image" Target="../media/image55.jpg"/><Relationship Id="rId3" Type="http://schemas.openxmlformats.org/officeDocument/2006/relationships/image" Target="../media/image5.png"/><Relationship Id="rId7" Type="http://schemas.openxmlformats.org/officeDocument/2006/relationships/image" Target="../media/image54.jp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53.jpg"/><Relationship Id="rId5" Type="http://schemas.openxmlformats.org/officeDocument/2006/relationships/image" Target="../media/image8.emf"/><Relationship Id="rId4" Type="http://schemas.openxmlformats.org/officeDocument/2006/relationships/slide" Target="slide2.xml"/><Relationship Id="rId9" Type="http://schemas.openxmlformats.org/officeDocument/2006/relationships/image" Target="../media/image56.jpg"/></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mailto:sales@borgandoverstrom.com"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emf"/><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image" Target="../media/image9.jp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emf"/><Relationship Id="rId5" Type="http://schemas.openxmlformats.org/officeDocument/2006/relationships/slide" Target="slide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emf"/><Relationship Id="rId5" Type="http://schemas.openxmlformats.org/officeDocument/2006/relationships/slide" Target="slide2.xml"/><Relationship Id="rId4" Type="http://schemas.openxmlformats.org/officeDocument/2006/relationships/image" Target="../media/image11.jp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emf"/><Relationship Id="rId5" Type="http://schemas.openxmlformats.org/officeDocument/2006/relationships/slide" Target="slide2.xml"/><Relationship Id="rId4" Type="http://schemas.openxmlformats.org/officeDocument/2006/relationships/image" Target="../media/image12.jp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8.emf"/><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image" Target="../media/image14.png"/><Relationship Id="rId4" Type="http://schemas.openxmlformats.org/officeDocument/2006/relationships/image" Target="../media/image13.jp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emf"/><Relationship Id="rId5" Type="http://schemas.openxmlformats.org/officeDocument/2006/relationships/slide" Target="slide2.xml"/><Relationship Id="rId4" Type="http://schemas.openxmlformats.org/officeDocument/2006/relationships/image" Target="../media/image1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70458E-0FCB-92D4-A208-068BC639D3A3}"/>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24813C6A-A0CA-3A89-D18B-662121D26C63}"/>
              </a:ext>
            </a:extLst>
          </p:cNvPr>
          <p:cNvPicPr>
            <a:picLocks noChangeAspect="1"/>
          </p:cNvPicPr>
          <p:nvPr/>
        </p:nvPicPr>
        <p:blipFill>
          <a:blip r:embed="rId3"/>
          <a:srcRect/>
          <a:stretch/>
        </p:blipFill>
        <p:spPr>
          <a:xfrm>
            <a:off x="0" y="0"/>
            <a:ext cx="12192000" cy="6858000"/>
          </a:xfrm>
          <a:prstGeom prst="rect">
            <a:avLst/>
          </a:prstGeom>
        </p:spPr>
      </p:pic>
      <p:sp>
        <p:nvSpPr>
          <p:cNvPr id="13" name="Rectangle 12">
            <a:extLst>
              <a:ext uri="{FF2B5EF4-FFF2-40B4-BE49-F238E27FC236}">
                <a16:creationId xmlns:a16="http://schemas.microsoft.com/office/drawing/2014/main" id="{58E1402A-8118-344A-CD64-437695839456}"/>
              </a:ext>
            </a:extLst>
          </p:cNvPr>
          <p:cNvSpPr/>
          <p:nvPr/>
        </p:nvSpPr>
        <p:spPr>
          <a:xfrm>
            <a:off x="0" y="6150290"/>
            <a:ext cx="12192000" cy="70771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ysClr val="windowText" lastClr="000000"/>
                </a:solidFill>
              </a:ln>
            </a:endParaRPr>
          </a:p>
        </p:txBody>
      </p:sp>
      <p:pic>
        <p:nvPicPr>
          <p:cNvPr id="6" name="Picture 5" descr="A black background with white text&#10;&#10;Description automatically generated">
            <a:extLst>
              <a:ext uri="{FF2B5EF4-FFF2-40B4-BE49-F238E27FC236}">
                <a16:creationId xmlns:a16="http://schemas.microsoft.com/office/drawing/2014/main" id="{81EC8C97-E656-270F-4406-DA1EF7590D66}"/>
              </a:ext>
            </a:extLst>
          </p:cNvPr>
          <p:cNvPicPr>
            <a:picLocks noChangeAspect="1"/>
          </p:cNvPicPr>
          <p:nvPr/>
        </p:nvPicPr>
        <p:blipFill>
          <a:blip r:embed="rId4"/>
          <a:stretch>
            <a:fillRect/>
          </a:stretch>
        </p:blipFill>
        <p:spPr>
          <a:xfrm>
            <a:off x="325992" y="373851"/>
            <a:ext cx="1261508" cy="581283"/>
          </a:xfrm>
          <a:prstGeom prst="rect">
            <a:avLst/>
          </a:prstGeom>
        </p:spPr>
      </p:pic>
      <p:pic>
        <p:nvPicPr>
          <p:cNvPr id="10" name="Picture 9" descr="A white text on a black background&#10;&#10;Description automatically generated">
            <a:extLst>
              <a:ext uri="{FF2B5EF4-FFF2-40B4-BE49-F238E27FC236}">
                <a16:creationId xmlns:a16="http://schemas.microsoft.com/office/drawing/2014/main" id="{65470492-D444-D6CF-6CCA-2243C4212D47}"/>
              </a:ext>
            </a:extLst>
          </p:cNvPr>
          <p:cNvPicPr>
            <a:picLocks noChangeAspect="1"/>
          </p:cNvPicPr>
          <p:nvPr/>
        </p:nvPicPr>
        <p:blipFill>
          <a:blip r:embed="rId5"/>
          <a:stretch>
            <a:fillRect/>
          </a:stretch>
        </p:blipFill>
        <p:spPr>
          <a:xfrm>
            <a:off x="325992" y="2311980"/>
            <a:ext cx="1489361" cy="1117020"/>
          </a:xfrm>
          <a:prstGeom prst="rect">
            <a:avLst/>
          </a:prstGeom>
        </p:spPr>
      </p:pic>
      <p:sp>
        <p:nvSpPr>
          <p:cNvPr id="11" name="TextBox 10">
            <a:extLst>
              <a:ext uri="{FF2B5EF4-FFF2-40B4-BE49-F238E27FC236}">
                <a16:creationId xmlns:a16="http://schemas.microsoft.com/office/drawing/2014/main" id="{AA5FF4A7-5873-C804-2C8F-F5F5B3325755}"/>
              </a:ext>
            </a:extLst>
          </p:cNvPr>
          <p:cNvSpPr txBox="1"/>
          <p:nvPr/>
        </p:nvSpPr>
        <p:spPr>
          <a:xfrm>
            <a:off x="2026652" y="2721290"/>
            <a:ext cx="3886200" cy="830997"/>
          </a:xfrm>
          <a:prstGeom prst="rect">
            <a:avLst/>
          </a:prstGeom>
          <a:noFill/>
        </p:spPr>
        <p:txBody>
          <a:bodyPr wrap="square" rtlCol="0">
            <a:spAutoFit/>
          </a:bodyPr>
          <a:lstStyle/>
          <a:p>
            <a:r>
              <a:rPr lang="en-US" sz="2400" dirty="0">
                <a:solidFill>
                  <a:schemeClr val="bg1"/>
                </a:solidFill>
                <a:latin typeface="Futura Com Light" panose="020B0402020204020303" pitchFamily="34" charset="77"/>
              </a:rPr>
              <a:t>Product Maintenance</a:t>
            </a:r>
            <a:br>
              <a:rPr lang="en-US" sz="2400" dirty="0">
                <a:solidFill>
                  <a:schemeClr val="bg1"/>
                </a:solidFill>
                <a:latin typeface="Futura Com Light" panose="020B0402020204020303" pitchFamily="34" charset="77"/>
              </a:rPr>
            </a:br>
            <a:r>
              <a:rPr lang="en-US" sz="2400" dirty="0">
                <a:solidFill>
                  <a:schemeClr val="bg1"/>
                </a:solidFill>
                <a:latin typeface="Futura Com Light" panose="020B0402020204020303" pitchFamily="34" charset="77"/>
              </a:rPr>
              <a:t>&amp; Support</a:t>
            </a:r>
          </a:p>
        </p:txBody>
      </p:sp>
      <p:pic>
        <p:nvPicPr>
          <p:cNvPr id="4" name="Picture 3" descr="A white arrow in a circle&#10;&#10;Description automatically generated">
            <a:hlinkClick r:id="" action="ppaction://hlinkshowjump?jump=nextslide"/>
            <a:extLst>
              <a:ext uri="{FF2B5EF4-FFF2-40B4-BE49-F238E27FC236}">
                <a16:creationId xmlns:a16="http://schemas.microsoft.com/office/drawing/2014/main" id="{7BEF2AD8-08C5-2A55-06B1-7D56CCD3A3DC}"/>
              </a:ext>
            </a:extLst>
          </p:cNvPr>
          <p:cNvPicPr>
            <a:picLocks noChangeAspect="1"/>
          </p:cNvPicPr>
          <p:nvPr/>
        </p:nvPicPr>
        <p:blipFill>
          <a:blip r:embed="rId6"/>
          <a:stretch>
            <a:fillRect/>
          </a:stretch>
        </p:blipFill>
        <p:spPr>
          <a:xfrm flipH="1">
            <a:off x="11420830" y="6322937"/>
            <a:ext cx="368749" cy="368749"/>
          </a:xfrm>
          <a:prstGeom prst="rect">
            <a:avLst/>
          </a:prstGeom>
        </p:spPr>
      </p:pic>
      <p:pic>
        <p:nvPicPr>
          <p:cNvPr id="5" name="Picture 4" descr="A white arrow in a circle&#10;&#10;Description automatically generated">
            <a:hlinkClick r:id="" action="ppaction://hlinkshowjump?jump=nextslide"/>
            <a:extLst>
              <a:ext uri="{FF2B5EF4-FFF2-40B4-BE49-F238E27FC236}">
                <a16:creationId xmlns:a16="http://schemas.microsoft.com/office/drawing/2014/main" id="{4D022823-734C-F040-59AE-9E6330D9206B}"/>
              </a:ext>
            </a:extLst>
          </p:cNvPr>
          <p:cNvPicPr>
            <a:picLocks noChangeAspect="1"/>
          </p:cNvPicPr>
          <p:nvPr/>
        </p:nvPicPr>
        <p:blipFill>
          <a:blip r:embed="rId6"/>
          <a:stretch>
            <a:fillRect/>
          </a:stretch>
        </p:blipFill>
        <p:spPr>
          <a:xfrm flipH="1">
            <a:off x="11420830" y="6322937"/>
            <a:ext cx="368749" cy="368749"/>
          </a:xfrm>
          <a:prstGeom prst="rect">
            <a:avLst/>
          </a:prstGeom>
        </p:spPr>
      </p:pic>
      <p:pic>
        <p:nvPicPr>
          <p:cNvPr id="7" name="Picture 6" descr="A white arrow in a circle&#10;&#10;Description automatically generated">
            <a:hlinkClick r:id="" action="ppaction://hlinkshowjump?jump=previousslide"/>
            <a:extLst>
              <a:ext uri="{FF2B5EF4-FFF2-40B4-BE49-F238E27FC236}">
                <a16:creationId xmlns:a16="http://schemas.microsoft.com/office/drawing/2014/main" id="{3DD36B4F-2E8D-7C5C-544A-13BEF12253CC}"/>
              </a:ext>
            </a:extLst>
          </p:cNvPr>
          <p:cNvPicPr>
            <a:picLocks noChangeAspect="1"/>
          </p:cNvPicPr>
          <p:nvPr/>
        </p:nvPicPr>
        <p:blipFill>
          <a:blip r:embed="rId7"/>
          <a:stretch>
            <a:fillRect/>
          </a:stretch>
        </p:blipFill>
        <p:spPr>
          <a:xfrm flipH="1">
            <a:off x="10819597" y="6322937"/>
            <a:ext cx="368749" cy="368749"/>
          </a:xfrm>
          <a:prstGeom prst="rect">
            <a:avLst/>
          </a:prstGeom>
        </p:spPr>
      </p:pic>
      <p:cxnSp>
        <p:nvCxnSpPr>
          <p:cNvPr id="8" name="Straight Connector 7">
            <a:extLst>
              <a:ext uri="{FF2B5EF4-FFF2-40B4-BE49-F238E27FC236}">
                <a16:creationId xmlns:a16="http://schemas.microsoft.com/office/drawing/2014/main" id="{8D0B7203-9CCB-FEAF-3A38-7124D4FC77EF}"/>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8D756187-98ED-FBB4-C5C5-524CDA1355B9}"/>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6B7D341-9C9E-67EF-5754-7DCAE5EFF3C8}"/>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41079985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1D189F-471C-D3F6-952D-24D15CA51C46}"/>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D9CB6709-B836-282D-750D-544EDFB79213}"/>
              </a:ext>
            </a:extLst>
          </p:cNvPr>
          <p:cNvSpPr>
            <a:spLocks noGrp="1" noRot="1" noMove="1" noResize="1" noEditPoints="1" noAdjustHandles="1" noChangeArrowheads="1" noChangeShapeType="1"/>
          </p:cNvSpPr>
          <p:nvPr/>
        </p:nvSpPr>
        <p:spPr>
          <a:xfrm>
            <a:off x="-1"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white arrow in a circle&#10;&#10;Description automatically generated">
            <a:hlinkClick r:id="" action="ppaction://hlinkshowjump?jump=nextslide"/>
            <a:extLst>
              <a:ext uri="{FF2B5EF4-FFF2-40B4-BE49-F238E27FC236}">
                <a16:creationId xmlns:a16="http://schemas.microsoft.com/office/drawing/2014/main" id="{1C15C708-F045-E322-FD96-69100C9F14E4}"/>
              </a:ext>
            </a:extLst>
          </p:cNvPr>
          <p:cNvPicPr>
            <a:picLocks noChangeAspect="1"/>
          </p:cNvPicPr>
          <p:nvPr/>
        </p:nvPicPr>
        <p:blipFill>
          <a:blip r:embed="rId2"/>
          <a:stretch>
            <a:fillRect/>
          </a:stretch>
        </p:blipFill>
        <p:spPr>
          <a:xfrm flipH="1">
            <a:off x="11420830" y="6322937"/>
            <a:ext cx="368749" cy="368749"/>
          </a:xfrm>
          <a:prstGeom prst="rect">
            <a:avLst/>
          </a:prstGeom>
        </p:spPr>
      </p:pic>
      <p:pic>
        <p:nvPicPr>
          <p:cNvPr id="8" name="Picture 7" descr="A white arrow in a circle&#10;&#10;Description automatically generated">
            <a:hlinkClick r:id="" action="ppaction://hlinkshowjump?jump=previousslide"/>
            <a:extLst>
              <a:ext uri="{FF2B5EF4-FFF2-40B4-BE49-F238E27FC236}">
                <a16:creationId xmlns:a16="http://schemas.microsoft.com/office/drawing/2014/main" id="{DD557008-A850-124F-DA8C-14F65DBC30F1}"/>
              </a:ext>
            </a:extLst>
          </p:cNvPr>
          <p:cNvPicPr>
            <a:picLocks noChangeAspect="1"/>
          </p:cNvPicPr>
          <p:nvPr/>
        </p:nvPicPr>
        <p:blipFill>
          <a:blip r:embed="rId3"/>
          <a:stretch>
            <a:fillRect/>
          </a:stretch>
        </p:blipFill>
        <p:spPr>
          <a:xfrm flipH="1">
            <a:off x="10819597" y="6322937"/>
            <a:ext cx="368749" cy="368749"/>
          </a:xfrm>
          <a:prstGeom prst="rect">
            <a:avLst/>
          </a:prstGeom>
        </p:spPr>
      </p:pic>
      <p:cxnSp>
        <p:nvCxnSpPr>
          <p:cNvPr id="14" name="Straight Connector 13">
            <a:extLst>
              <a:ext uri="{FF2B5EF4-FFF2-40B4-BE49-F238E27FC236}">
                <a16:creationId xmlns:a16="http://schemas.microsoft.com/office/drawing/2014/main" id="{1B1FE405-8C21-E388-0698-9B74853F7D24}"/>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34B99331-DA34-891F-090B-9DCB977F1763}"/>
              </a:ext>
            </a:extLst>
          </p:cNvPr>
          <p:cNvSpPr txBox="1"/>
          <p:nvPr/>
        </p:nvSpPr>
        <p:spPr>
          <a:xfrm>
            <a:off x="214387" y="310241"/>
            <a:ext cx="2292145" cy="954107"/>
          </a:xfrm>
          <a:prstGeom prst="rect">
            <a:avLst/>
          </a:prstGeom>
          <a:noFill/>
        </p:spPr>
        <p:txBody>
          <a:bodyPr wrap="square" rtlCol="0">
            <a:spAutoFit/>
          </a:bodyPr>
          <a:lstStyle/>
          <a:p>
            <a:r>
              <a:rPr lang="en-US" sz="2800" dirty="0">
                <a:solidFill>
                  <a:schemeClr val="bg1"/>
                </a:solidFill>
                <a:latin typeface="Futura Com Medium" panose="02000604030000020003" pitchFamily="2" charset="77"/>
              </a:rPr>
              <a:t>Water Pathway</a:t>
            </a:r>
          </a:p>
        </p:txBody>
      </p:sp>
      <p:cxnSp>
        <p:nvCxnSpPr>
          <p:cNvPr id="23" name="Straight Connector 22">
            <a:extLst>
              <a:ext uri="{FF2B5EF4-FFF2-40B4-BE49-F238E27FC236}">
                <a16:creationId xmlns:a16="http://schemas.microsoft.com/office/drawing/2014/main" id="{FD8D7AE2-46C1-EB02-4DB1-235A74CFD109}"/>
              </a:ext>
            </a:extLst>
          </p:cNvPr>
          <p:cNvCxnSpPr>
            <a:cxnSpLocks/>
          </p:cNvCxnSpPr>
          <p:nvPr/>
        </p:nvCxnSpPr>
        <p:spPr>
          <a:xfrm>
            <a:off x="300038" y="296863"/>
            <a:ext cx="147478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C0226ED7-75DD-9873-4B27-B8BFD8E3EE60}"/>
              </a:ext>
            </a:extLst>
          </p:cNvPr>
          <p:cNvPicPr>
            <a:picLocks noChangeAspect="1"/>
          </p:cNvPicPr>
          <p:nvPr/>
        </p:nvPicPr>
        <p:blipFill>
          <a:blip r:embed="rId4"/>
          <a:srcRect/>
          <a:stretch/>
        </p:blipFill>
        <p:spPr>
          <a:xfrm>
            <a:off x="3905552" y="296863"/>
            <a:ext cx="4380896" cy="5849861"/>
          </a:xfrm>
          <a:prstGeom prst="rect">
            <a:avLst/>
          </a:prstGeom>
        </p:spPr>
      </p:pic>
      <p:sp>
        <p:nvSpPr>
          <p:cNvPr id="13" name="TextBox 12">
            <a:extLst>
              <a:ext uri="{FF2B5EF4-FFF2-40B4-BE49-F238E27FC236}">
                <a16:creationId xmlns:a16="http://schemas.microsoft.com/office/drawing/2014/main" id="{5884D1B3-78C5-6DA2-3638-11D5D0808DAF}"/>
              </a:ext>
            </a:extLst>
          </p:cNvPr>
          <p:cNvSpPr txBox="1"/>
          <p:nvPr/>
        </p:nvSpPr>
        <p:spPr>
          <a:xfrm>
            <a:off x="1744215" y="4246037"/>
            <a:ext cx="1974345" cy="284373"/>
          </a:xfrm>
          <a:prstGeom prst="rect">
            <a:avLst/>
          </a:prstGeom>
          <a:noFill/>
        </p:spPr>
        <p:txBody>
          <a:bodyPr wrap="square" rtlCol="0">
            <a:spAutoFit/>
          </a:bodyPr>
          <a:lstStyle/>
          <a:p>
            <a:pPr>
              <a:lnSpc>
                <a:spcPct val="107000"/>
              </a:lnSpc>
              <a:spcAft>
                <a:spcPts val="800"/>
              </a:spcAft>
            </a:pPr>
            <a:r>
              <a:rPr lang="en-GB" sz="1200" dirty="0">
                <a:solidFill>
                  <a:schemeClr val="bg1"/>
                </a:solidFill>
                <a:effectLst/>
                <a:latin typeface="Futura Com Light" panose="020B0402020204020303" pitchFamily="34" charset="77"/>
                <a:ea typeface="Calibri" panose="020F0502020204030204" pitchFamily="34" charset="0"/>
              </a:rPr>
              <a:t>Carb Tank Level Probe</a:t>
            </a:r>
            <a:endParaRPr lang="en-GB" sz="1200" kern="100" dirty="0">
              <a:solidFill>
                <a:schemeClr val="bg1"/>
              </a:solidFill>
              <a:effectLst/>
              <a:latin typeface="Futura Com Light" panose="020B0402020204020303" pitchFamily="34" charset="77"/>
              <a:ea typeface="Calibri" panose="020F0502020204030204" pitchFamily="34" charset="0"/>
            </a:endParaRPr>
          </a:p>
        </p:txBody>
      </p:sp>
      <p:cxnSp>
        <p:nvCxnSpPr>
          <p:cNvPr id="16" name="Straight Connector 15">
            <a:extLst>
              <a:ext uri="{FF2B5EF4-FFF2-40B4-BE49-F238E27FC236}">
                <a16:creationId xmlns:a16="http://schemas.microsoft.com/office/drawing/2014/main" id="{80DB3A1B-C781-BB43-5E98-CCEE5A52408A}"/>
              </a:ext>
            </a:extLst>
          </p:cNvPr>
          <p:cNvCxnSpPr>
            <a:cxnSpLocks/>
          </p:cNvCxnSpPr>
          <p:nvPr/>
        </p:nvCxnSpPr>
        <p:spPr>
          <a:xfrm>
            <a:off x="1842959" y="4225007"/>
            <a:ext cx="3941153" cy="0"/>
          </a:xfrm>
          <a:prstGeom prst="line">
            <a:avLst/>
          </a:prstGeom>
          <a:ln w="15875">
            <a:solidFill>
              <a:schemeClr val="bg1"/>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5CA970B3-BC66-8195-440D-29FF1660DF85}"/>
              </a:ext>
            </a:extLst>
          </p:cNvPr>
          <p:cNvSpPr txBox="1"/>
          <p:nvPr/>
        </p:nvSpPr>
        <p:spPr>
          <a:xfrm>
            <a:off x="8738885" y="4378602"/>
            <a:ext cx="1563856" cy="481991"/>
          </a:xfrm>
          <a:prstGeom prst="rect">
            <a:avLst/>
          </a:prstGeom>
          <a:noFill/>
        </p:spPr>
        <p:txBody>
          <a:bodyPr wrap="square">
            <a:spAutoFit/>
          </a:bodyPr>
          <a:lstStyle/>
          <a:p>
            <a:pPr algn="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Dry Block NTC Thermistor Probe</a:t>
            </a:r>
          </a:p>
        </p:txBody>
      </p:sp>
      <p:cxnSp>
        <p:nvCxnSpPr>
          <p:cNvPr id="18" name="Straight Connector 17">
            <a:extLst>
              <a:ext uri="{FF2B5EF4-FFF2-40B4-BE49-F238E27FC236}">
                <a16:creationId xmlns:a16="http://schemas.microsoft.com/office/drawing/2014/main" id="{8B7728FE-70C8-26A8-8AAF-299B2F026157}"/>
              </a:ext>
            </a:extLst>
          </p:cNvPr>
          <p:cNvCxnSpPr>
            <a:cxnSpLocks/>
          </p:cNvCxnSpPr>
          <p:nvPr/>
        </p:nvCxnSpPr>
        <p:spPr>
          <a:xfrm>
            <a:off x="7014258" y="4357597"/>
            <a:ext cx="3171733" cy="0"/>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pic>
        <p:nvPicPr>
          <p:cNvPr id="4" name="Picture 3">
            <a:hlinkClick r:id="rId5" action="ppaction://hlinksldjump"/>
            <a:extLst>
              <a:ext uri="{FF2B5EF4-FFF2-40B4-BE49-F238E27FC236}">
                <a16:creationId xmlns:a16="http://schemas.microsoft.com/office/drawing/2014/main" id="{C9DDDAEC-E47D-AD04-157C-F2EC935906AA}"/>
              </a:ext>
            </a:extLst>
          </p:cNvPr>
          <p:cNvPicPr>
            <a:picLocks noChangeAspect="1"/>
          </p:cNvPicPr>
          <p:nvPr/>
        </p:nvPicPr>
        <p:blipFill>
          <a:blip r:embed="rId6"/>
          <a:stretch>
            <a:fillRect/>
          </a:stretch>
        </p:blipFill>
        <p:spPr>
          <a:xfrm>
            <a:off x="9796098" y="6322946"/>
            <a:ext cx="368740" cy="368740"/>
          </a:xfrm>
          <a:prstGeom prst="rect">
            <a:avLst/>
          </a:prstGeom>
        </p:spPr>
      </p:pic>
      <p:cxnSp>
        <p:nvCxnSpPr>
          <p:cNvPr id="12" name="Straight Connector 11">
            <a:extLst>
              <a:ext uri="{FF2B5EF4-FFF2-40B4-BE49-F238E27FC236}">
                <a16:creationId xmlns:a16="http://schemas.microsoft.com/office/drawing/2014/main" id="{317D6B41-9F61-FA4E-957D-AF6D584AA3D5}"/>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C1C7A8AE-5746-9DFB-9F14-EDA468EFED16}"/>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41427717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2DE813-3F50-B47B-4F8F-15F037088989}"/>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C1FC28C0-F9DD-F9E5-F3DE-98C9FD956AF4}"/>
              </a:ext>
            </a:extLst>
          </p:cNvPr>
          <p:cNvSpPr>
            <a:spLocks noGrp="1" noRot="1" noMove="1" noResize="1" noEditPoints="1" noAdjustHandles="1" noChangeArrowheads="1" noChangeShapeType="1"/>
          </p:cNvSpPr>
          <p:nvPr/>
        </p:nvSpPr>
        <p:spPr>
          <a:xfrm>
            <a:off x="-1"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5" name="Picture 4" descr="A white arrow in a circle&#10;&#10;Description automatically generated">
            <a:hlinkClick r:id="" action="ppaction://hlinkshowjump?jump=nextslide"/>
            <a:extLst>
              <a:ext uri="{FF2B5EF4-FFF2-40B4-BE49-F238E27FC236}">
                <a16:creationId xmlns:a16="http://schemas.microsoft.com/office/drawing/2014/main" id="{09577F88-2B92-68AB-8F5C-3AE95840C7C9}"/>
              </a:ext>
            </a:extLst>
          </p:cNvPr>
          <p:cNvPicPr>
            <a:picLocks noChangeAspect="1"/>
          </p:cNvPicPr>
          <p:nvPr/>
        </p:nvPicPr>
        <p:blipFill>
          <a:blip r:embed="rId2"/>
          <a:stretch>
            <a:fillRect/>
          </a:stretch>
        </p:blipFill>
        <p:spPr>
          <a:xfrm flipH="1">
            <a:off x="11420830" y="6322937"/>
            <a:ext cx="368749" cy="368749"/>
          </a:xfrm>
          <a:prstGeom prst="rect">
            <a:avLst/>
          </a:prstGeom>
        </p:spPr>
      </p:pic>
      <p:pic>
        <p:nvPicPr>
          <p:cNvPr id="8" name="Picture 7" descr="A white arrow in a circle&#10;&#10;Description automatically generated">
            <a:hlinkClick r:id="" action="ppaction://hlinkshowjump?jump=previousslide"/>
            <a:extLst>
              <a:ext uri="{FF2B5EF4-FFF2-40B4-BE49-F238E27FC236}">
                <a16:creationId xmlns:a16="http://schemas.microsoft.com/office/drawing/2014/main" id="{E9F20873-BDAA-A5EA-13B2-9A778A60B2B3}"/>
              </a:ext>
            </a:extLst>
          </p:cNvPr>
          <p:cNvPicPr>
            <a:picLocks noChangeAspect="1"/>
          </p:cNvPicPr>
          <p:nvPr/>
        </p:nvPicPr>
        <p:blipFill>
          <a:blip r:embed="rId3"/>
          <a:stretch>
            <a:fillRect/>
          </a:stretch>
        </p:blipFill>
        <p:spPr>
          <a:xfrm flipH="1">
            <a:off x="10819597" y="6322937"/>
            <a:ext cx="368749" cy="368749"/>
          </a:xfrm>
          <a:prstGeom prst="rect">
            <a:avLst/>
          </a:prstGeom>
        </p:spPr>
      </p:pic>
      <p:cxnSp>
        <p:nvCxnSpPr>
          <p:cNvPr id="12" name="Straight Connector 11">
            <a:extLst>
              <a:ext uri="{FF2B5EF4-FFF2-40B4-BE49-F238E27FC236}">
                <a16:creationId xmlns:a16="http://schemas.microsoft.com/office/drawing/2014/main" id="{0CD92D11-CA80-FE52-AC6D-27B8C1ED3D2F}"/>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6E6C5A51-FFBF-4711-1D35-5986CAF678E9}"/>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3BFAA30F-03DF-5433-C631-C71FEBAAE484}"/>
              </a:ext>
            </a:extLst>
          </p:cNvPr>
          <p:cNvSpPr txBox="1"/>
          <p:nvPr/>
        </p:nvSpPr>
        <p:spPr>
          <a:xfrm>
            <a:off x="214387" y="310241"/>
            <a:ext cx="2292145" cy="954107"/>
          </a:xfrm>
          <a:prstGeom prst="rect">
            <a:avLst/>
          </a:prstGeom>
          <a:noFill/>
        </p:spPr>
        <p:txBody>
          <a:bodyPr wrap="square" rtlCol="0">
            <a:spAutoFit/>
          </a:bodyPr>
          <a:lstStyle/>
          <a:p>
            <a:r>
              <a:rPr lang="en-US" sz="2800" dirty="0">
                <a:solidFill>
                  <a:schemeClr val="bg1"/>
                </a:solidFill>
                <a:latin typeface="Futura Com Medium" panose="02000604030000020003" pitchFamily="2" charset="77"/>
              </a:rPr>
              <a:t>Water Pathway</a:t>
            </a:r>
          </a:p>
        </p:txBody>
      </p:sp>
      <p:cxnSp>
        <p:nvCxnSpPr>
          <p:cNvPr id="23" name="Straight Connector 22">
            <a:extLst>
              <a:ext uri="{FF2B5EF4-FFF2-40B4-BE49-F238E27FC236}">
                <a16:creationId xmlns:a16="http://schemas.microsoft.com/office/drawing/2014/main" id="{0BF868DA-2DA4-F9C4-E969-07E3D1905852}"/>
              </a:ext>
            </a:extLst>
          </p:cNvPr>
          <p:cNvCxnSpPr>
            <a:cxnSpLocks/>
          </p:cNvCxnSpPr>
          <p:nvPr/>
        </p:nvCxnSpPr>
        <p:spPr>
          <a:xfrm>
            <a:off x="300038" y="296863"/>
            <a:ext cx="147478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420CD133-93CE-8CA1-AC0D-B97236BB0EDC}"/>
              </a:ext>
            </a:extLst>
          </p:cNvPr>
          <p:cNvPicPr>
            <a:picLocks noChangeAspect="1"/>
          </p:cNvPicPr>
          <p:nvPr/>
        </p:nvPicPr>
        <p:blipFill>
          <a:blip r:embed="rId4"/>
          <a:srcRect/>
          <a:stretch/>
        </p:blipFill>
        <p:spPr>
          <a:xfrm>
            <a:off x="3905551" y="296863"/>
            <a:ext cx="4380896" cy="5849861"/>
          </a:xfrm>
          <a:prstGeom prst="rect">
            <a:avLst/>
          </a:prstGeom>
        </p:spPr>
      </p:pic>
      <p:sp>
        <p:nvSpPr>
          <p:cNvPr id="13" name="TextBox 12">
            <a:extLst>
              <a:ext uri="{FF2B5EF4-FFF2-40B4-BE49-F238E27FC236}">
                <a16:creationId xmlns:a16="http://schemas.microsoft.com/office/drawing/2014/main" id="{0B6B73C4-8132-0188-F43C-E9710B33042E}"/>
              </a:ext>
            </a:extLst>
          </p:cNvPr>
          <p:cNvSpPr txBox="1"/>
          <p:nvPr/>
        </p:nvSpPr>
        <p:spPr>
          <a:xfrm>
            <a:off x="1744215" y="5177507"/>
            <a:ext cx="1974345" cy="679610"/>
          </a:xfrm>
          <a:prstGeom prst="rect">
            <a:avLst/>
          </a:prstGeom>
          <a:noFill/>
        </p:spPr>
        <p:txBody>
          <a:bodyPr wrap="square" rtlCol="0">
            <a:spAutoFit/>
          </a:bodyPr>
          <a:lstStyle/>
          <a:p>
            <a:pP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Water Feed to Hot Tank Inlet (bottom of Hot Tank) from Hot Solenoid</a:t>
            </a:r>
          </a:p>
        </p:txBody>
      </p:sp>
      <p:cxnSp>
        <p:nvCxnSpPr>
          <p:cNvPr id="16" name="Straight Connector 15">
            <a:extLst>
              <a:ext uri="{FF2B5EF4-FFF2-40B4-BE49-F238E27FC236}">
                <a16:creationId xmlns:a16="http://schemas.microsoft.com/office/drawing/2014/main" id="{43E40F2B-7CEA-165E-CD34-0E3A7E6ED784}"/>
              </a:ext>
            </a:extLst>
          </p:cNvPr>
          <p:cNvCxnSpPr>
            <a:cxnSpLocks/>
          </p:cNvCxnSpPr>
          <p:nvPr/>
        </p:nvCxnSpPr>
        <p:spPr>
          <a:xfrm>
            <a:off x="1842959" y="5156477"/>
            <a:ext cx="5356494" cy="0"/>
          </a:xfrm>
          <a:prstGeom prst="line">
            <a:avLst/>
          </a:prstGeom>
          <a:ln w="15875">
            <a:solidFill>
              <a:schemeClr val="bg1"/>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2A70E491-03BE-A0F9-0A3E-65AB954A69F8}"/>
              </a:ext>
            </a:extLst>
          </p:cNvPr>
          <p:cNvCxnSpPr>
            <a:cxnSpLocks/>
          </p:cNvCxnSpPr>
          <p:nvPr/>
        </p:nvCxnSpPr>
        <p:spPr>
          <a:xfrm>
            <a:off x="7786540" y="5124148"/>
            <a:ext cx="3301590" cy="0"/>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6A6BDC1D-590D-97F1-09FE-B77EFAD337D0}"/>
              </a:ext>
            </a:extLst>
          </p:cNvPr>
          <p:cNvSpPr txBox="1"/>
          <p:nvPr/>
        </p:nvSpPr>
        <p:spPr>
          <a:xfrm>
            <a:off x="8599990" y="5140659"/>
            <a:ext cx="2588356" cy="782202"/>
          </a:xfrm>
          <a:prstGeom prst="rect">
            <a:avLst/>
          </a:prstGeom>
          <a:noFill/>
        </p:spPr>
        <p:txBody>
          <a:bodyPr wrap="square">
            <a:spAutoFit/>
          </a:bodyPr>
          <a:lstStyle/>
          <a:p>
            <a:pPr algn="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Hot Tank Drain</a:t>
            </a:r>
          </a:p>
          <a:p>
            <a:pPr algn="r">
              <a:lnSpc>
                <a:spcPct val="107000"/>
              </a:lnSpc>
              <a:spcAft>
                <a:spcPts val="800"/>
              </a:spcAft>
            </a:pPr>
            <a:r>
              <a:rPr lang="en-GB" sz="1200" kern="100" dirty="0">
                <a:solidFill>
                  <a:schemeClr val="bg1"/>
                </a:solidFill>
                <a:effectLst/>
                <a:latin typeface="Futura Com Medium" panose="02000604030000020003" pitchFamily="2" charset="77"/>
                <a:ea typeface="Calibri" panose="020F0502020204030204" pitchFamily="34" charset="0"/>
              </a:rPr>
              <a:t>Note: </a:t>
            </a:r>
            <a:r>
              <a:rPr lang="en-GB" sz="1200" kern="100" dirty="0">
                <a:solidFill>
                  <a:schemeClr val="bg1"/>
                </a:solidFill>
                <a:effectLst/>
                <a:latin typeface="Futura Com Light" panose="020B0402020204020303" pitchFamily="34" charset="77"/>
                <a:ea typeface="Calibri" panose="020F0502020204030204" pitchFamily="34" charset="0"/>
              </a:rPr>
              <a:t>Unit must be decommissioned before draining Hot Tank</a:t>
            </a:r>
          </a:p>
        </p:txBody>
      </p:sp>
      <p:sp>
        <p:nvSpPr>
          <p:cNvPr id="9" name="TextBox 8">
            <a:extLst>
              <a:ext uri="{FF2B5EF4-FFF2-40B4-BE49-F238E27FC236}">
                <a16:creationId xmlns:a16="http://schemas.microsoft.com/office/drawing/2014/main" id="{2AC6F71C-57BD-2F47-819A-731B770A7041}"/>
              </a:ext>
            </a:extLst>
          </p:cNvPr>
          <p:cNvSpPr txBox="1"/>
          <p:nvPr/>
        </p:nvSpPr>
        <p:spPr>
          <a:xfrm>
            <a:off x="1744215" y="3726464"/>
            <a:ext cx="1974345" cy="284373"/>
          </a:xfrm>
          <a:prstGeom prst="rect">
            <a:avLst/>
          </a:prstGeom>
          <a:noFill/>
        </p:spPr>
        <p:txBody>
          <a:bodyPr wrap="square" rtlCol="0">
            <a:spAutoFit/>
          </a:bodyPr>
          <a:lstStyle/>
          <a:p>
            <a:pP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Hot Solenoid</a:t>
            </a:r>
          </a:p>
        </p:txBody>
      </p:sp>
      <p:cxnSp>
        <p:nvCxnSpPr>
          <p:cNvPr id="10" name="Straight Connector 9">
            <a:extLst>
              <a:ext uri="{FF2B5EF4-FFF2-40B4-BE49-F238E27FC236}">
                <a16:creationId xmlns:a16="http://schemas.microsoft.com/office/drawing/2014/main" id="{DED7465D-7831-0AF8-71CE-F6593E413DFD}"/>
              </a:ext>
            </a:extLst>
          </p:cNvPr>
          <p:cNvCxnSpPr>
            <a:cxnSpLocks/>
          </p:cNvCxnSpPr>
          <p:nvPr/>
        </p:nvCxnSpPr>
        <p:spPr>
          <a:xfrm>
            <a:off x="1842959" y="3705434"/>
            <a:ext cx="2795029" cy="0"/>
          </a:xfrm>
          <a:prstGeom prst="line">
            <a:avLst/>
          </a:prstGeom>
          <a:ln w="15875">
            <a:solidFill>
              <a:schemeClr val="bg1"/>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pic>
        <p:nvPicPr>
          <p:cNvPr id="4" name="Picture 3">
            <a:hlinkClick r:id="rId5" action="ppaction://hlinksldjump"/>
            <a:extLst>
              <a:ext uri="{FF2B5EF4-FFF2-40B4-BE49-F238E27FC236}">
                <a16:creationId xmlns:a16="http://schemas.microsoft.com/office/drawing/2014/main" id="{E681B883-6094-2948-59B9-B177E7DB1069}"/>
              </a:ext>
            </a:extLst>
          </p:cNvPr>
          <p:cNvPicPr>
            <a:picLocks noChangeAspect="1"/>
          </p:cNvPicPr>
          <p:nvPr/>
        </p:nvPicPr>
        <p:blipFill>
          <a:blip r:embed="rId6"/>
          <a:stretch>
            <a:fillRect/>
          </a:stretch>
        </p:blipFill>
        <p:spPr>
          <a:xfrm>
            <a:off x="9796098" y="6322946"/>
            <a:ext cx="368740" cy="368740"/>
          </a:xfrm>
          <a:prstGeom prst="rect">
            <a:avLst/>
          </a:prstGeom>
        </p:spPr>
      </p:pic>
      <p:cxnSp>
        <p:nvCxnSpPr>
          <p:cNvPr id="6" name="Straight Connector 5">
            <a:extLst>
              <a:ext uri="{FF2B5EF4-FFF2-40B4-BE49-F238E27FC236}">
                <a16:creationId xmlns:a16="http://schemas.microsoft.com/office/drawing/2014/main" id="{E781531D-7358-A127-0C0B-8F1827DB1319}"/>
              </a:ext>
            </a:extLst>
          </p:cNvPr>
          <p:cNvCxnSpPr>
            <a:cxnSpLocks/>
          </p:cNvCxnSpPr>
          <p:nvPr/>
        </p:nvCxnSpPr>
        <p:spPr>
          <a:xfrm>
            <a:off x="6743059" y="3338020"/>
            <a:ext cx="3301590" cy="0"/>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7FBACC20-0AA2-BC4F-1E62-AAF8017D037F}"/>
              </a:ext>
            </a:extLst>
          </p:cNvPr>
          <p:cNvSpPr txBox="1"/>
          <p:nvPr/>
        </p:nvSpPr>
        <p:spPr>
          <a:xfrm>
            <a:off x="8599990" y="3429000"/>
            <a:ext cx="2588356" cy="481991"/>
          </a:xfrm>
          <a:prstGeom prst="rect">
            <a:avLst/>
          </a:prstGeom>
          <a:noFill/>
        </p:spPr>
        <p:txBody>
          <a:bodyPr wrap="square">
            <a:spAutoFit/>
          </a:bodyPr>
          <a:lstStyle/>
          <a:p>
            <a:pPr algn="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Hot Tank Safety Cut-Out Sensor – 105c</a:t>
            </a:r>
          </a:p>
        </p:txBody>
      </p:sp>
      <p:sp>
        <p:nvSpPr>
          <p:cNvPr id="11" name="TextBox 10">
            <a:extLst>
              <a:ext uri="{FF2B5EF4-FFF2-40B4-BE49-F238E27FC236}">
                <a16:creationId xmlns:a16="http://schemas.microsoft.com/office/drawing/2014/main" id="{D9F415AB-D43C-6293-A3B1-0A31DC553B6E}"/>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16884758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564965-FC7C-B6FD-11FC-D6603D39B2F2}"/>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7C818A02-4CF3-F902-40E4-2EF2D445E7B9}"/>
              </a:ext>
            </a:extLst>
          </p:cNvPr>
          <p:cNvSpPr>
            <a:spLocks noGrp="1" noRot="1" noMove="1" noResize="1" noEditPoints="1" noAdjustHandles="1" noChangeArrowheads="1" noChangeShapeType="1"/>
          </p:cNvSpPr>
          <p:nvPr/>
        </p:nvSpPr>
        <p:spPr>
          <a:xfrm>
            <a:off x="-1"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white arrow in a circle&#10;&#10;Description automatically generated">
            <a:hlinkClick r:id="" action="ppaction://hlinkshowjump?jump=nextslide"/>
            <a:extLst>
              <a:ext uri="{FF2B5EF4-FFF2-40B4-BE49-F238E27FC236}">
                <a16:creationId xmlns:a16="http://schemas.microsoft.com/office/drawing/2014/main" id="{FA664F2D-0411-2754-DAC2-255F51472D44}"/>
              </a:ext>
            </a:extLst>
          </p:cNvPr>
          <p:cNvPicPr>
            <a:picLocks noChangeAspect="1"/>
          </p:cNvPicPr>
          <p:nvPr/>
        </p:nvPicPr>
        <p:blipFill>
          <a:blip r:embed="rId2"/>
          <a:stretch>
            <a:fillRect/>
          </a:stretch>
        </p:blipFill>
        <p:spPr>
          <a:xfrm flipH="1">
            <a:off x="11420830" y="6322937"/>
            <a:ext cx="368749" cy="368749"/>
          </a:xfrm>
          <a:prstGeom prst="rect">
            <a:avLst/>
          </a:prstGeom>
        </p:spPr>
      </p:pic>
      <p:pic>
        <p:nvPicPr>
          <p:cNvPr id="8" name="Picture 7" descr="A white arrow in a circle&#10;&#10;Description automatically generated">
            <a:hlinkClick r:id="" action="ppaction://hlinkshowjump?jump=previousslide"/>
            <a:extLst>
              <a:ext uri="{FF2B5EF4-FFF2-40B4-BE49-F238E27FC236}">
                <a16:creationId xmlns:a16="http://schemas.microsoft.com/office/drawing/2014/main" id="{5FC6C910-5ABB-BB8F-3C1D-2445A695B963}"/>
              </a:ext>
            </a:extLst>
          </p:cNvPr>
          <p:cNvPicPr>
            <a:picLocks noChangeAspect="1"/>
          </p:cNvPicPr>
          <p:nvPr/>
        </p:nvPicPr>
        <p:blipFill>
          <a:blip r:embed="rId3"/>
          <a:stretch>
            <a:fillRect/>
          </a:stretch>
        </p:blipFill>
        <p:spPr>
          <a:xfrm flipH="1">
            <a:off x="10819597" y="6322937"/>
            <a:ext cx="368749" cy="368749"/>
          </a:xfrm>
          <a:prstGeom prst="rect">
            <a:avLst/>
          </a:prstGeom>
        </p:spPr>
      </p:pic>
      <p:cxnSp>
        <p:nvCxnSpPr>
          <p:cNvPr id="12" name="Straight Connector 11">
            <a:extLst>
              <a:ext uri="{FF2B5EF4-FFF2-40B4-BE49-F238E27FC236}">
                <a16:creationId xmlns:a16="http://schemas.microsoft.com/office/drawing/2014/main" id="{BD156EFD-2355-3AA8-B60E-FCEE9EAD1DE9}"/>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9BBF428-03C7-76D1-A5A5-9CC3871B9910}"/>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A06E8E5E-0F67-F583-CDD0-AAA318C11745}"/>
              </a:ext>
            </a:extLst>
          </p:cNvPr>
          <p:cNvSpPr txBox="1"/>
          <p:nvPr/>
        </p:nvSpPr>
        <p:spPr>
          <a:xfrm>
            <a:off x="214387" y="310241"/>
            <a:ext cx="2292145" cy="954107"/>
          </a:xfrm>
          <a:prstGeom prst="rect">
            <a:avLst/>
          </a:prstGeom>
          <a:noFill/>
        </p:spPr>
        <p:txBody>
          <a:bodyPr wrap="square" rtlCol="0">
            <a:spAutoFit/>
          </a:bodyPr>
          <a:lstStyle/>
          <a:p>
            <a:r>
              <a:rPr lang="en-US" sz="2800" dirty="0">
                <a:solidFill>
                  <a:schemeClr val="bg1"/>
                </a:solidFill>
                <a:latin typeface="Futura Com Medium" panose="02000604030000020003" pitchFamily="2" charset="77"/>
              </a:rPr>
              <a:t>Water Pathway</a:t>
            </a:r>
          </a:p>
        </p:txBody>
      </p:sp>
      <p:cxnSp>
        <p:nvCxnSpPr>
          <p:cNvPr id="23" name="Straight Connector 22">
            <a:extLst>
              <a:ext uri="{FF2B5EF4-FFF2-40B4-BE49-F238E27FC236}">
                <a16:creationId xmlns:a16="http://schemas.microsoft.com/office/drawing/2014/main" id="{0BB4633A-C032-8914-3890-4EA439422151}"/>
              </a:ext>
            </a:extLst>
          </p:cNvPr>
          <p:cNvCxnSpPr>
            <a:cxnSpLocks/>
          </p:cNvCxnSpPr>
          <p:nvPr/>
        </p:nvCxnSpPr>
        <p:spPr>
          <a:xfrm>
            <a:off x="300038" y="296863"/>
            <a:ext cx="147478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486F76B3-F510-2096-B9F2-D34F9971B665}"/>
              </a:ext>
            </a:extLst>
          </p:cNvPr>
          <p:cNvPicPr>
            <a:picLocks noChangeAspect="1"/>
          </p:cNvPicPr>
          <p:nvPr/>
        </p:nvPicPr>
        <p:blipFill>
          <a:blip r:embed="rId4"/>
          <a:srcRect/>
          <a:stretch/>
        </p:blipFill>
        <p:spPr>
          <a:xfrm>
            <a:off x="3905551" y="296863"/>
            <a:ext cx="4380895" cy="5849861"/>
          </a:xfrm>
          <a:prstGeom prst="rect">
            <a:avLst/>
          </a:prstGeom>
        </p:spPr>
      </p:pic>
      <p:sp>
        <p:nvSpPr>
          <p:cNvPr id="9" name="TextBox 8">
            <a:extLst>
              <a:ext uri="{FF2B5EF4-FFF2-40B4-BE49-F238E27FC236}">
                <a16:creationId xmlns:a16="http://schemas.microsoft.com/office/drawing/2014/main" id="{00E3D194-850E-9A27-04AC-2C9E64836101}"/>
              </a:ext>
            </a:extLst>
          </p:cNvPr>
          <p:cNvSpPr txBox="1"/>
          <p:nvPr/>
        </p:nvSpPr>
        <p:spPr>
          <a:xfrm>
            <a:off x="1744215" y="2425086"/>
            <a:ext cx="2161335" cy="284373"/>
          </a:xfrm>
          <a:prstGeom prst="rect">
            <a:avLst/>
          </a:prstGeom>
          <a:noFill/>
        </p:spPr>
        <p:txBody>
          <a:bodyPr wrap="square" rtlCol="0">
            <a:spAutoFit/>
          </a:bodyPr>
          <a:lstStyle/>
          <a:p>
            <a:pP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Hot Tank Thermistor Probe</a:t>
            </a:r>
          </a:p>
        </p:txBody>
      </p:sp>
      <p:cxnSp>
        <p:nvCxnSpPr>
          <p:cNvPr id="10" name="Straight Connector 9">
            <a:extLst>
              <a:ext uri="{FF2B5EF4-FFF2-40B4-BE49-F238E27FC236}">
                <a16:creationId xmlns:a16="http://schemas.microsoft.com/office/drawing/2014/main" id="{C8F1EDD0-6399-A860-FCE8-ED1317B2F82D}"/>
              </a:ext>
            </a:extLst>
          </p:cNvPr>
          <p:cNvCxnSpPr>
            <a:cxnSpLocks/>
          </p:cNvCxnSpPr>
          <p:nvPr/>
        </p:nvCxnSpPr>
        <p:spPr>
          <a:xfrm>
            <a:off x="1842959" y="2404056"/>
            <a:ext cx="3935672" cy="0"/>
          </a:xfrm>
          <a:prstGeom prst="line">
            <a:avLst/>
          </a:prstGeom>
          <a:ln w="15875">
            <a:solidFill>
              <a:schemeClr val="bg1"/>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pic>
        <p:nvPicPr>
          <p:cNvPr id="4" name="Picture 3">
            <a:hlinkClick r:id="rId5" action="ppaction://hlinksldjump"/>
            <a:extLst>
              <a:ext uri="{FF2B5EF4-FFF2-40B4-BE49-F238E27FC236}">
                <a16:creationId xmlns:a16="http://schemas.microsoft.com/office/drawing/2014/main" id="{9B581E6B-7C36-95AA-E461-0E09E93D766E}"/>
              </a:ext>
            </a:extLst>
          </p:cNvPr>
          <p:cNvPicPr>
            <a:picLocks noChangeAspect="1"/>
          </p:cNvPicPr>
          <p:nvPr/>
        </p:nvPicPr>
        <p:blipFill>
          <a:blip r:embed="rId6"/>
          <a:stretch>
            <a:fillRect/>
          </a:stretch>
        </p:blipFill>
        <p:spPr>
          <a:xfrm>
            <a:off x="9796098" y="6322946"/>
            <a:ext cx="368740" cy="368740"/>
          </a:xfrm>
          <a:prstGeom prst="rect">
            <a:avLst/>
          </a:prstGeom>
        </p:spPr>
      </p:pic>
      <p:sp>
        <p:nvSpPr>
          <p:cNvPr id="7" name="TextBox 6">
            <a:extLst>
              <a:ext uri="{FF2B5EF4-FFF2-40B4-BE49-F238E27FC236}">
                <a16:creationId xmlns:a16="http://schemas.microsoft.com/office/drawing/2014/main" id="{72384B44-DF71-4062-F0BE-07AE245C6941}"/>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34638317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B23C89-4AC5-DF92-0339-66713D243910}"/>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4F9BC325-5878-FCC1-DF8D-C8280734A3D8}"/>
              </a:ext>
            </a:extLst>
          </p:cNvPr>
          <p:cNvSpPr>
            <a:spLocks noGrp="1" noRot="1" noMove="1" noResize="1" noEditPoints="1" noAdjustHandles="1" noChangeArrowheads="1" noChangeShapeType="1"/>
          </p:cNvSpPr>
          <p:nvPr/>
        </p:nvSpPr>
        <p:spPr>
          <a:xfrm>
            <a:off x="-1"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white arrow in a circle&#10;&#10;Description automatically generated">
            <a:hlinkClick r:id="" action="ppaction://hlinkshowjump?jump=nextslide"/>
            <a:extLst>
              <a:ext uri="{FF2B5EF4-FFF2-40B4-BE49-F238E27FC236}">
                <a16:creationId xmlns:a16="http://schemas.microsoft.com/office/drawing/2014/main" id="{BCD719A1-9C49-0499-BAB9-E4CCAB7E883E}"/>
              </a:ext>
            </a:extLst>
          </p:cNvPr>
          <p:cNvPicPr>
            <a:picLocks noChangeAspect="1"/>
          </p:cNvPicPr>
          <p:nvPr/>
        </p:nvPicPr>
        <p:blipFill>
          <a:blip r:embed="rId2"/>
          <a:stretch>
            <a:fillRect/>
          </a:stretch>
        </p:blipFill>
        <p:spPr>
          <a:xfrm flipH="1">
            <a:off x="11420830" y="6322937"/>
            <a:ext cx="368749" cy="368749"/>
          </a:xfrm>
          <a:prstGeom prst="rect">
            <a:avLst/>
          </a:prstGeom>
        </p:spPr>
      </p:pic>
      <p:pic>
        <p:nvPicPr>
          <p:cNvPr id="8" name="Picture 7" descr="A white arrow in a circle&#10;&#10;Description automatically generated">
            <a:hlinkClick r:id="" action="ppaction://hlinkshowjump?jump=previousslide"/>
            <a:extLst>
              <a:ext uri="{FF2B5EF4-FFF2-40B4-BE49-F238E27FC236}">
                <a16:creationId xmlns:a16="http://schemas.microsoft.com/office/drawing/2014/main" id="{A50F5F5D-89A2-D8A8-09DC-13945E48C0F1}"/>
              </a:ext>
            </a:extLst>
          </p:cNvPr>
          <p:cNvPicPr>
            <a:picLocks noChangeAspect="1"/>
          </p:cNvPicPr>
          <p:nvPr/>
        </p:nvPicPr>
        <p:blipFill>
          <a:blip r:embed="rId3"/>
          <a:stretch>
            <a:fillRect/>
          </a:stretch>
        </p:blipFill>
        <p:spPr>
          <a:xfrm flipH="1">
            <a:off x="10819597" y="6322937"/>
            <a:ext cx="368749" cy="368749"/>
          </a:xfrm>
          <a:prstGeom prst="rect">
            <a:avLst/>
          </a:prstGeom>
        </p:spPr>
      </p:pic>
      <p:cxnSp>
        <p:nvCxnSpPr>
          <p:cNvPr id="12" name="Straight Connector 11">
            <a:extLst>
              <a:ext uri="{FF2B5EF4-FFF2-40B4-BE49-F238E27FC236}">
                <a16:creationId xmlns:a16="http://schemas.microsoft.com/office/drawing/2014/main" id="{F532336B-4AC1-DE7C-0644-5763B299225E}"/>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5F25EBB-2F87-32A9-4A20-293485A30100}"/>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421B0BC7-DC9C-5948-5126-663DCAD65531}"/>
              </a:ext>
            </a:extLst>
          </p:cNvPr>
          <p:cNvSpPr txBox="1"/>
          <p:nvPr/>
        </p:nvSpPr>
        <p:spPr>
          <a:xfrm>
            <a:off x="214387" y="310241"/>
            <a:ext cx="2292145" cy="954107"/>
          </a:xfrm>
          <a:prstGeom prst="rect">
            <a:avLst/>
          </a:prstGeom>
          <a:noFill/>
        </p:spPr>
        <p:txBody>
          <a:bodyPr wrap="square" rtlCol="0">
            <a:spAutoFit/>
          </a:bodyPr>
          <a:lstStyle/>
          <a:p>
            <a:r>
              <a:rPr lang="en-US" sz="2800" dirty="0">
                <a:solidFill>
                  <a:schemeClr val="bg1"/>
                </a:solidFill>
                <a:latin typeface="Futura Com Medium" panose="02000604030000020003" pitchFamily="2" charset="77"/>
              </a:rPr>
              <a:t>Water Pathway</a:t>
            </a:r>
          </a:p>
        </p:txBody>
      </p:sp>
      <p:cxnSp>
        <p:nvCxnSpPr>
          <p:cNvPr id="23" name="Straight Connector 22">
            <a:extLst>
              <a:ext uri="{FF2B5EF4-FFF2-40B4-BE49-F238E27FC236}">
                <a16:creationId xmlns:a16="http://schemas.microsoft.com/office/drawing/2014/main" id="{45C786B2-D141-BCDC-A41D-542CF59D830E}"/>
              </a:ext>
            </a:extLst>
          </p:cNvPr>
          <p:cNvCxnSpPr>
            <a:cxnSpLocks/>
          </p:cNvCxnSpPr>
          <p:nvPr/>
        </p:nvCxnSpPr>
        <p:spPr>
          <a:xfrm>
            <a:off x="300038" y="296863"/>
            <a:ext cx="147478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200386EE-5616-C10C-B004-43211B8AB73F}"/>
              </a:ext>
            </a:extLst>
          </p:cNvPr>
          <p:cNvPicPr>
            <a:picLocks noChangeAspect="1"/>
          </p:cNvPicPr>
          <p:nvPr/>
        </p:nvPicPr>
        <p:blipFill>
          <a:blip r:embed="rId4"/>
          <a:srcRect/>
          <a:stretch/>
        </p:blipFill>
        <p:spPr>
          <a:xfrm>
            <a:off x="3905551" y="296864"/>
            <a:ext cx="4380895" cy="5849859"/>
          </a:xfrm>
          <a:prstGeom prst="rect">
            <a:avLst/>
          </a:prstGeom>
        </p:spPr>
      </p:pic>
      <p:sp>
        <p:nvSpPr>
          <p:cNvPr id="9" name="TextBox 8">
            <a:extLst>
              <a:ext uri="{FF2B5EF4-FFF2-40B4-BE49-F238E27FC236}">
                <a16:creationId xmlns:a16="http://schemas.microsoft.com/office/drawing/2014/main" id="{3C3AC2A2-E15B-C4C2-E4F6-EFA6ED64E8C5}"/>
              </a:ext>
            </a:extLst>
          </p:cNvPr>
          <p:cNvSpPr txBox="1"/>
          <p:nvPr/>
        </p:nvSpPr>
        <p:spPr>
          <a:xfrm>
            <a:off x="1744215" y="3478381"/>
            <a:ext cx="2161335" cy="679610"/>
          </a:xfrm>
          <a:prstGeom prst="rect">
            <a:avLst/>
          </a:prstGeom>
          <a:noFill/>
        </p:spPr>
        <p:txBody>
          <a:bodyPr wrap="square" rtlCol="0">
            <a:spAutoFit/>
          </a:bodyPr>
          <a:lstStyle/>
          <a:p>
            <a:pP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Chilled, Sparkling &amp; Ambient common dispense pipe from </a:t>
            </a:r>
            <a:br>
              <a:rPr lang="en-GB" sz="1200" kern="100" dirty="0">
                <a:solidFill>
                  <a:schemeClr val="bg1"/>
                </a:solidFill>
                <a:effectLst/>
                <a:latin typeface="Futura Com Light" panose="020B0402020204020303" pitchFamily="34" charset="77"/>
                <a:ea typeface="Calibri" panose="020F0502020204030204" pitchFamily="34" charset="0"/>
              </a:rPr>
            </a:br>
            <a:r>
              <a:rPr lang="en-GB" sz="1200" kern="100" dirty="0">
                <a:solidFill>
                  <a:schemeClr val="bg1"/>
                </a:solidFill>
                <a:effectLst/>
                <a:latin typeface="Futura Com Light" panose="020B0402020204020303" pitchFamily="34" charset="77"/>
                <a:ea typeface="Calibri" panose="020F0502020204030204" pitchFamily="34" charset="0"/>
              </a:rPr>
              <a:t>3-way Solenoid </a:t>
            </a:r>
            <a:r>
              <a:rPr lang="en-GB" sz="1200" kern="100" dirty="0" err="1">
                <a:solidFill>
                  <a:schemeClr val="bg1"/>
                </a:solidFill>
                <a:effectLst/>
                <a:latin typeface="Futura Com Light" panose="020B0402020204020303" pitchFamily="34" charset="77"/>
                <a:ea typeface="Calibri" panose="020F0502020204030204" pitchFamily="34" charset="0"/>
              </a:rPr>
              <a:t>Bankment</a:t>
            </a:r>
            <a:endParaRPr lang="en-GB" sz="1200" kern="100" dirty="0">
              <a:solidFill>
                <a:schemeClr val="bg1"/>
              </a:solidFill>
              <a:effectLst/>
              <a:latin typeface="Futura Com Light" panose="020B0402020204020303" pitchFamily="34" charset="77"/>
              <a:ea typeface="Calibri" panose="020F0502020204030204" pitchFamily="34" charset="0"/>
            </a:endParaRPr>
          </a:p>
        </p:txBody>
      </p:sp>
      <p:cxnSp>
        <p:nvCxnSpPr>
          <p:cNvPr id="10" name="Straight Connector 9">
            <a:extLst>
              <a:ext uri="{FF2B5EF4-FFF2-40B4-BE49-F238E27FC236}">
                <a16:creationId xmlns:a16="http://schemas.microsoft.com/office/drawing/2014/main" id="{EFE4419A-3B49-19E4-CDF9-4B94050B1857}"/>
              </a:ext>
            </a:extLst>
          </p:cNvPr>
          <p:cNvCxnSpPr>
            <a:cxnSpLocks/>
          </p:cNvCxnSpPr>
          <p:nvPr/>
        </p:nvCxnSpPr>
        <p:spPr>
          <a:xfrm>
            <a:off x="1842959" y="3457351"/>
            <a:ext cx="2856363" cy="0"/>
          </a:xfrm>
          <a:prstGeom prst="line">
            <a:avLst/>
          </a:prstGeom>
          <a:ln w="15875">
            <a:solidFill>
              <a:schemeClr val="bg1"/>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pic>
        <p:nvPicPr>
          <p:cNvPr id="4" name="Picture 3">
            <a:hlinkClick r:id="rId5" action="ppaction://hlinksldjump"/>
            <a:extLst>
              <a:ext uri="{FF2B5EF4-FFF2-40B4-BE49-F238E27FC236}">
                <a16:creationId xmlns:a16="http://schemas.microsoft.com/office/drawing/2014/main" id="{4060E679-6C25-328E-3E9C-D3F0E033B2C7}"/>
              </a:ext>
            </a:extLst>
          </p:cNvPr>
          <p:cNvPicPr>
            <a:picLocks noChangeAspect="1"/>
          </p:cNvPicPr>
          <p:nvPr/>
        </p:nvPicPr>
        <p:blipFill>
          <a:blip r:embed="rId6"/>
          <a:stretch>
            <a:fillRect/>
          </a:stretch>
        </p:blipFill>
        <p:spPr>
          <a:xfrm>
            <a:off x="9796098" y="6322946"/>
            <a:ext cx="368740" cy="368740"/>
          </a:xfrm>
          <a:prstGeom prst="rect">
            <a:avLst/>
          </a:prstGeom>
        </p:spPr>
      </p:pic>
      <p:sp>
        <p:nvSpPr>
          <p:cNvPr id="7" name="TextBox 6">
            <a:extLst>
              <a:ext uri="{FF2B5EF4-FFF2-40B4-BE49-F238E27FC236}">
                <a16:creationId xmlns:a16="http://schemas.microsoft.com/office/drawing/2014/main" id="{7675CC47-878D-B7A5-5AE9-454B0BE00D45}"/>
              </a:ext>
            </a:extLst>
          </p:cNvPr>
          <p:cNvSpPr txBox="1"/>
          <p:nvPr/>
        </p:nvSpPr>
        <p:spPr>
          <a:xfrm>
            <a:off x="8593446" y="2441319"/>
            <a:ext cx="2329412" cy="283154"/>
          </a:xfrm>
          <a:prstGeom prst="rect">
            <a:avLst/>
          </a:prstGeom>
          <a:noFill/>
        </p:spPr>
        <p:txBody>
          <a:bodyPr wrap="square">
            <a:spAutoFit/>
          </a:bodyPr>
          <a:lstStyle/>
          <a:p>
            <a:pPr algn="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Hot Tank Vent Pipe</a:t>
            </a:r>
            <a:endParaRPr lang="en-GB" sz="1200" kern="100" dirty="0">
              <a:solidFill>
                <a:schemeClr val="bg1"/>
              </a:solidFill>
              <a:effectLst/>
              <a:latin typeface="Futura Com Medium" panose="02000604030000020003" pitchFamily="2" charset="77"/>
              <a:ea typeface="Calibri" panose="020F0502020204030204" pitchFamily="34" charset="0"/>
            </a:endParaRPr>
          </a:p>
        </p:txBody>
      </p:sp>
      <p:cxnSp>
        <p:nvCxnSpPr>
          <p:cNvPr id="11" name="Straight Connector 10">
            <a:extLst>
              <a:ext uri="{FF2B5EF4-FFF2-40B4-BE49-F238E27FC236}">
                <a16:creationId xmlns:a16="http://schemas.microsoft.com/office/drawing/2014/main" id="{94F91550-A48A-EEA0-B264-D18F07752003}"/>
              </a:ext>
            </a:extLst>
          </p:cNvPr>
          <p:cNvCxnSpPr>
            <a:cxnSpLocks/>
          </p:cNvCxnSpPr>
          <p:nvPr/>
        </p:nvCxnSpPr>
        <p:spPr>
          <a:xfrm>
            <a:off x="5984111" y="2420314"/>
            <a:ext cx="4835486" cy="0"/>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52A2588-F020-0D9C-2405-1A34DAEB12A3}"/>
              </a:ext>
            </a:extLst>
          </p:cNvPr>
          <p:cNvSpPr txBox="1"/>
          <p:nvPr/>
        </p:nvSpPr>
        <p:spPr>
          <a:xfrm>
            <a:off x="8579907" y="1866122"/>
            <a:ext cx="2329412" cy="283154"/>
          </a:xfrm>
          <a:prstGeom prst="rect">
            <a:avLst/>
          </a:prstGeom>
          <a:noFill/>
        </p:spPr>
        <p:txBody>
          <a:bodyPr wrap="square">
            <a:spAutoFit/>
          </a:bodyPr>
          <a:lstStyle/>
          <a:p>
            <a:pPr algn="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Hot Tank Dispense Pipe</a:t>
            </a:r>
            <a:endParaRPr lang="en-GB" sz="1200" kern="100" dirty="0">
              <a:solidFill>
                <a:schemeClr val="bg1"/>
              </a:solidFill>
              <a:effectLst/>
              <a:latin typeface="Futura Com Medium" panose="02000604030000020003" pitchFamily="2" charset="77"/>
              <a:ea typeface="Calibri" panose="020F0502020204030204" pitchFamily="34" charset="0"/>
            </a:endParaRPr>
          </a:p>
        </p:txBody>
      </p:sp>
      <p:cxnSp>
        <p:nvCxnSpPr>
          <p:cNvPr id="17" name="Straight Connector 16">
            <a:extLst>
              <a:ext uri="{FF2B5EF4-FFF2-40B4-BE49-F238E27FC236}">
                <a16:creationId xmlns:a16="http://schemas.microsoft.com/office/drawing/2014/main" id="{B0AE8A48-60C3-5843-C1A8-6275A373CE38}"/>
              </a:ext>
            </a:extLst>
          </p:cNvPr>
          <p:cNvCxnSpPr>
            <a:cxnSpLocks/>
          </p:cNvCxnSpPr>
          <p:nvPr/>
        </p:nvCxnSpPr>
        <p:spPr>
          <a:xfrm>
            <a:off x="5970572" y="1845117"/>
            <a:ext cx="4835486" cy="0"/>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6A2CFB16-04CB-4F0F-E91A-256343873694}"/>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23598375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78579D-D1B9-73BF-08CA-A90777202521}"/>
            </a:ext>
          </a:extLst>
        </p:cNvPr>
        <p:cNvGrpSpPr/>
        <p:nvPr/>
      </p:nvGrpSpPr>
      <p:grpSpPr>
        <a:xfrm>
          <a:off x="0" y="0"/>
          <a:ext cx="0" cy="0"/>
          <a:chOff x="0" y="0"/>
          <a:chExt cx="0" cy="0"/>
        </a:xfrm>
      </p:grpSpPr>
      <p:sp>
        <p:nvSpPr>
          <p:cNvPr id="2" name="Rectangle 1">
            <a:hlinkClick r:id="rId3" action="ppaction://hlinksldjump"/>
            <a:extLst>
              <a:ext uri="{FF2B5EF4-FFF2-40B4-BE49-F238E27FC236}">
                <a16:creationId xmlns:a16="http://schemas.microsoft.com/office/drawing/2014/main" id="{A3C528BC-A4C8-FCB5-F785-CE795CA2DB6C}"/>
              </a:ext>
            </a:extLst>
          </p:cNvPr>
          <p:cNvSpPr>
            <a:spLocks/>
          </p:cNvSpPr>
          <p:nvPr/>
        </p:nvSpPr>
        <p:spPr>
          <a:xfrm>
            <a:off x="0"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A white arrow in a circle&#10;&#10;Description automatically generated">
            <a:hlinkClick r:id="rId3" action="ppaction://hlinksldjump"/>
            <a:extLst>
              <a:ext uri="{FF2B5EF4-FFF2-40B4-BE49-F238E27FC236}">
                <a16:creationId xmlns:a16="http://schemas.microsoft.com/office/drawing/2014/main" id="{C776F64B-4457-ACCE-571E-E83F126F1C9F}"/>
              </a:ext>
            </a:extLst>
          </p:cNvPr>
          <p:cNvPicPr>
            <a:picLocks noChangeAspect="1"/>
          </p:cNvPicPr>
          <p:nvPr/>
        </p:nvPicPr>
        <p:blipFill>
          <a:blip r:embed="rId4"/>
          <a:stretch>
            <a:fillRect/>
          </a:stretch>
        </p:blipFill>
        <p:spPr>
          <a:xfrm flipH="1">
            <a:off x="11420830" y="6322937"/>
            <a:ext cx="368749" cy="368749"/>
          </a:xfrm>
          <a:prstGeom prst="rect">
            <a:avLst/>
          </a:prstGeom>
        </p:spPr>
      </p:pic>
      <p:pic>
        <p:nvPicPr>
          <p:cNvPr id="8" name="Picture 7" descr="A white arrow in a circle&#10;&#10;Description automatically generated">
            <a:hlinkClick r:id="rId5" action="ppaction://hlinksldjump"/>
            <a:extLst>
              <a:ext uri="{FF2B5EF4-FFF2-40B4-BE49-F238E27FC236}">
                <a16:creationId xmlns:a16="http://schemas.microsoft.com/office/drawing/2014/main" id="{41572B52-0708-43A0-B260-DFEDCD7E6E82}"/>
              </a:ext>
            </a:extLst>
          </p:cNvPr>
          <p:cNvPicPr>
            <a:picLocks noChangeAspect="1"/>
          </p:cNvPicPr>
          <p:nvPr/>
        </p:nvPicPr>
        <p:blipFill>
          <a:blip r:embed="rId6"/>
          <a:stretch>
            <a:fillRect/>
          </a:stretch>
        </p:blipFill>
        <p:spPr>
          <a:xfrm flipH="1">
            <a:off x="10819597" y="6322937"/>
            <a:ext cx="368749" cy="368749"/>
          </a:xfrm>
          <a:prstGeom prst="rect">
            <a:avLst/>
          </a:prstGeom>
        </p:spPr>
      </p:pic>
      <p:cxnSp>
        <p:nvCxnSpPr>
          <p:cNvPr id="12" name="Straight Connector 11">
            <a:extLst>
              <a:ext uri="{FF2B5EF4-FFF2-40B4-BE49-F238E27FC236}">
                <a16:creationId xmlns:a16="http://schemas.microsoft.com/office/drawing/2014/main" id="{42EC2BD3-22B4-573B-9501-F8975A6547DE}"/>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E5B7896-FBC7-DF1E-FEE0-7023134D2E63}"/>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70AFC459-FC43-AA27-A260-141D9E864C41}"/>
              </a:ext>
            </a:extLst>
          </p:cNvPr>
          <p:cNvSpPr txBox="1"/>
          <p:nvPr/>
        </p:nvSpPr>
        <p:spPr>
          <a:xfrm>
            <a:off x="214387" y="310241"/>
            <a:ext cx="2292145" cy="527965"/>
          </a:xfrm>
          <a:prstGeom prst="rect">
            <a:avLst/>
          </a:prstGeom>
          <a:noFill/>
        </p:spPr>
        <p:txBody>
          <a:bodyPr wrap="square" rtlCol="0">
            <a:spAutoFit/>
          </a:bodyPr>
          <a:lstStyle/>
          <a:p>
            <a:pPr>
              <a:lnSpc>
                <a:spcPct val="107000"/>
              </a:lnSpc>
              <a:spcAft>
                <a:spcPts val="800"/>
              </a:spcAft>
            </a:pPr>
            <a:r>
              <a:rPr lang="en-GB" sz="2800" kern="100" dirty="0">
                <a:solidFill>
                  <a:schemeClr val="bg1"/>
                </a:solidFill>
                <a:effectLst/>
                <a:latin typeface="Futura Com Medium" panose="02000604030000020003" pitchFamily="2" charset="77"/>
                <a:ea typeface="Calibri" panose="020F0502020204030204" pitchFamily="34" charset="0"/>
              </a:rPr>
              <a:t>HMI/Lens </a:t>
            </a:r>
          </a:p>
        </p:txBody>
      </p:sp>
      <p:cxnSp>
        <p:nvCxnSpPr>
          <p:cNvPr id="23" name="Straight Connector 22">
            <a:extLst>
              <a:ext uri="{FF2B5EF4-FFF2-40B4-BE49-F238E27FC236}">
                <a16:creationId xmlns:a16="http://schemas.microsoft.com/office/drawing/2014/main" id="{04C23269-9822-3CC8-3FA5-3CFA10A4B470}"/>
              </a:ext>
            </a:extLst>
          </p:cNvPr>
          <p:cNvCxnSpPr>
            <a:cxnSpLocks/>
          </p:cNvCxnSpPr>
          <p:nvPr/>
        </p:nvCxnSpPr>
        <p:spPr>
          <a:xfrm>
            <a:off x="300038" y="296863"/>
            <a:ext cx="147478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0BDFE576-BC77-3543-150E-D5F422848D2B}"/>
              </a:ext>
            </a:extLst>
          </p:cNvPr>
          <p:cNvPicPr>
            <a:picLocks noChangeAspect="1"/>
          </p:cNvPicPr>
          <p:nvPr/>
        </p:nvPicPr>
        <p:blipFill>
          <a:blip r:embed="rId7"/>
          <a:stretch>
            <a:fillRect/>
          </a:stretch>
        </p:blipFill>
        <p:spPr>
          <a:xfrm>
            <a:off x="3375875" y="1224142"/>
            <a:ext cx="5440247" cy="2204858"/>
          </a:xfrm>
          <a:prstGeom prst="rect">
            <a:avLst/>
          </a:prstGeom>
        </p:spPr>
      </p:pic>
      <p:pic>
        <p:nvPicPr>
          <p:cNvPr id="3" name="Picture 2">
            <a:hlinkClick r:id="rId8" action="ppaction://hlinksldjump"/>
            <a:extLst>
              <a:ext uri="{FF2B5EF4-FFF2-40B4-BE49-F238E27FC236}">
                <a16:creationId xmlns:a16="http://schemas.microsoft.com/office/drawing/2014/main" id="{561ADE44-B5DB-67BC-1A2C-56E9462E0016}"/>
              </a:ext>
            </a:extLst>
          </p:cNvPr>
          <p:cNvPicPr>
            <a:picLocks noChangeAspect="1"/>
          </p:cNvPicPr>
          <p:nvPr/>
        </p:nvPicPr>
        <p:blipFill>
          <a:blip r:embed="rId9"/>
          <a:stretch>
            <a:fillRect/>
          </a:stretch>
        </p:blipFill>
        <p:spPr>
          <a:xfrm>
            <a:off x="9796098" y="6322946"/>
            <a:ext cx="368740" cy="368740"/>
          </a:xfrm>
          <a:prstGeom prst="rect">
            <a:avLst/>
          </a:prstGeom>
        </p:spPr>
      </p:pic>
      <p:pic>
        <p:nvPicPr>
          <p:cNvPr id="9" name="Picture 8">
            <a:hlinkHover r:id="rId10" action="ppaction://hlinksldjump"/>
            <a:extLst>
              <a:ext uri="{FF2B5EF4-FFF2-40B4-BE49-F238E27FC236}">
                <a16:creationId xmlns:a16="http://schemas.microsoft.com/office/drawing/2014/main" id="{DA18C56A-0A44-120B-5CF5-EC28D6D9990B}"/>
              </a:ext>
            </a:extLst>
          </p:cNvPr>
          <p:cNvPicPr>
            <a:picLocks noChangeAspect="1"/>
          </p:cNvPicPr>
          <p:nvPr/>
        </p:nvPicPr>
        <p:blipFill>
          <a:blip r:embed="rId11"/>
          <a:srcRect/>
          <a:stretch/>
        </p:blipFill>
        <p:spPr>
          <a:xfrm>
            <a:off x="4231840" y="1308341"/>
            <a:ext cx="317500" cy="317500"/>
          </a:xfrm>
          <a:prstGeom prst="rect">
            <a:avLst/>
          </a:prstGeom>
        </p:spPr>
      </p:pic>
      <p:pic>
        <p:nvPicPr>
          <p:cNvPr id="10" name="Picture 9">
            <a:hlinkHover r:id="rId12" action="ppaction://hlinksldjump"/>
            <a:extLst>
              <a:ext uri="{FF2B5EF4-FFF2-40B4-BE49-F238E27FC236}">
                <a16:creationId xmlns:a16="http://schemas.microsoft.com/office/drawing/2014/main" id="{EBEE9ED6-B75B-2C3A-0009-A5204922F046}"/>
              </a:ext>
            </a:extLst>
          </p:cNvPr>
          <p:cNvPicPr>
            <a:picLocks noChangeAspect="1"/>
          </p:cNvPicPr>
          <p:nvPr/>
        </p:nvPicPr>
        <p:blipFill>
          <a:blip r:embed="rId13"/>
          <a:srcRect/>
          <a:stretch/>
        </p:blipFill>
        <p:spPr>
          <a:xfrm>
            <a:off x="5080687" y="1314650"/>
            <a:ext cx="317500" cy="317500"/>
          </a:xfrm>
          <a:prstGeom prst="rect">
            <a:avLst/>
          </a:prstGeom>
        </p:spPr>
      </p:pic>
      <p:pic>
        <p:nvPicPr>
          <p:cNvPr id="11" name="Picture 10">
            <a:hlinkHover r:id="rId14" action="ppaction://hlinksldjump"/>
            <a:extLst>
              <a:ext uri="{FF2B5EF4-FFF2-40B4-BE49-F238E27FC236}">
                <a16:creationId xmlns:a16="http://schemas.microsoft.com/office/drawing/2014/main" id="{D97893E5-9D27-0BF6-CBC8-044353605F73}"/>
              </a:ext>
            </a:extLst>
          </p:cNvPr>
          <p:cNvPicPr>
            <a:picLocks noChangeAspect="1"/>
          </p:cNvPicPr>
          <p:nvPr/>
        </p:nvPicPr>
        <p:blipFill>
          <a:blip r:embed="rId15"/>
          <a:srcRect/>
          <a:stretch/>
        </p:blipFill>
        <p:spPr>
          <a:xfrm>
            <a:off x="5919778" y="1308341"/>
            <a:ext cx="317500" cy="317500"/>
          </a:xfrm>
          <a:prstGeom prst="rect">
            <a:avLst/>
          </a:prstGeom>
        </p:spPr>
      </p:pic>
      <p:pic>
        <p:nvPicPr>
          <p:cNvPr id="13" name="Picture 12">
            <a:hlinkClick r:id="" action="ppaction://hlinkshowjump?jump=nextslide"/>
            <a:hlinkHover r:id="rId16" action="ppaction://hlinksldjump"/>
            <a:extLst>
              <a:ext uri="{FF2B5EF4-FFF2-40B4-BE49-F238E27FC236}">
                <a16:creationId xmlns:a16="http://schemas.microsoft.com/office/drawing/2014/main" id="{CE2DAD5A-75E1-2BD4-A4B2-24798B3572BD}"/>
              </a:ext>
            </a:extLst>
          </p:cNvPr>
          <p:cNvPicPr>
            <a:picLocks noChangeAspect="1"/>
          </p:cNvPicPr>
          <p:nvPr/>
        </p:nvPicPr>
        <p:blipFill>
          <a:blip r:embed="rId17"/>
          <a:srcRect/>
          <a:stretch/>
        </p:blipFill>
        <p:spPr>
          <a:xfrm>
            <a:off x="6776863" y="1308185"/>
            <a:ext cx="317500" cy="317500"/>
          </a:xfrm>
          <a:prstGeom prst="rect">
            <a:avLst/>
          </a:prstGeom>
        </p:spPr>
      </p:pic>
      <p:pic>
        <p:nvPicPr>
          <p:cNvPr id="15" name="Picture 14">
            <a:hlinkHover r:id="rId18" action="ppaction://hlinksldjump"/>
            <a:extLst>
              <a:ext uri="{FF2B5EF4-FFF2-40B4-BE49-F238E27FC236}">
                <a16:creationId xmlns:a16="http://schemas.microsoft.com/office/drawing/2014/main" id="{630FBF7C-5E3B-CD37-63EE-1652C13B4C79}"/>
              </a:ext>
            </a:extLst>
          </p:cNvPr>
          <p:cNvPicPr>
            <a:picLocks noChangeAspect="1"/>
          </p:cNvPicPr>
          <p:nvPr/>
        </p:nvPicPr>
        <p:blipFill>
          <a:blip r:embed="rId19"/>
          <a:srcRect/>
          <a:stretch/>
        </p:blipFill>
        <p:spPr>
          <a:xfrm>
            <a:off x="7625710" y="1308185"/>
            <a:ext cx="317500" cy="317500"/>
          </a:xfrm>
          <a:prstGeom prst="rect">
            <a:avLst/>
          </a:prstGeom>
        </p:spPr>
      </p:pic>
      <p:pic>
        <p:nvPicPr>
          <p:cNvPr id="16" name="Picture 15">
            <a:hlinkHover r:id="rId20" action="ppaction://hlinksldjump"/>
            <a:extLst>
              <a:ext uri="{FF2B5EF4-FFF2-40B4-BE49-F238E27FC236}">
                <a16:creationId xmlns:a16="http://schemas.microsoft.com/office/drawing/2014/main" id="{C11C9FFD-602B-23EA-65FB-56B39EAEF6A3}"/>
              </a:ext>
            </a:extLst>
          </p:cNvPr>
          <p:cNvPicPr>
            <a:picLocks noChangeAspect="1"/>
          </p:cNvPicPr>
          <p:nvPr/>
        </p:nvPicPr>
        <p:blipFill>
          <a:blip r:embed="rId21"/>
          <a:srcRect/>
          <a:stretch/>
        </p:blipFill>
        <p:spPr>
          <a:xfrm>
            <a:off x="3826794" y="2473965"/>
            <a:ext cx="317500" cy="317500"/>
          </a:xfrm>
          <a:prstGeom prst="rect">
            <a:avLst/>
          </a:prstGeom>
        </p:spPr>
      </p:pic>
      <p:pic>
        <p:nvPicPr>
          <p:cNvPr id="17" name="Picture 16">
            <a:hlinkClick r:id="" action="ppaction://hlinkshowjump?jump=nextslide"/>
            <a:hlinkHover r:id="rId22" action="ppaction://hlinksldjump"/>
            <a:extLst>
              <a:ext uri="{FF2B5EF4-FFF2-40B4-BE49-F238E27FC236}">
                <a16:creationId xmlns:a16="http://schemas.microsoft.com/office/drawing/2014/main" id="{B7472CBF-8445-2CDF-1735-B9DF233D47B4}"/>
              </a:ext>
            </a:extLst>
          </p:cNvPr>
          <p:cNvPicPr>
            <a:picLocks noChangeAspect="1"/>
          </p:cNvPicPr>
          <p:nvPr/>
        </p:nvPicPr>
        <p:blipFill>
          <a:blip r:embed="rId23"/>
          <a:srcRect/>
          <a:stretch/>
        </p:blipFill>
        <p:spPr>
          <a:xfrm>
            <a:off x="8047708" y="2385406"/>
            <a:ext cx="317500" cy="317500"/>
          </a:xfrm>
          <a:prstGeom prst="rect">
            <a:avLst/>
          </a:prstGeom>
        </p:spPr>
      </p:pic>
      <p:pic>
        <p:nvPicPr>
          <p:cNvPr id="20" name="Picture 19">
            <a:hlinkClick r:id="" action="ppaction://hlinkshowjump?jump=nextslide"/>
            <a:hlinkHover r:id="rId24" action="ppaction://hlinksldjump"/>
            <a:extLst>
              <a:ext uri="{FF2B5EF4-FFF2-40B4-BE49-F238E27FC236}">
                <a16:creationId xmlns:a16="http://schemas.microsoft.com/office/drawing/2014/main" id="{6DEA4040-5D4D-1362-A4CA-34B90301BE7E}"/>
              </a:ext>
            </a:extLst>
          </p:cNvPr>
          <p:cNvPicPr>
            <a:picLocks noChangeAspect="1"/>
          </p:cNvPicPr>
          <p:nvPr/>
        </p:nvPicPr>
        <p:blipFill>
          <a:blip r:embed="rId25"/>
          <a:srcRect/>
          <a:stretch/>
        </p:blipFill>
        <p:spPr>
          <a:xfrm>
            <a:off x="8441403" y="2059668"/>
            <a:ext cx="317500" cy="317500"/>
          </a:xfrm>
          <a:prstGeom prst="rect">
            <a:avLst/>
          </a:prstGeom>
        </p:spPr>
      </p:pic>
      <p:sp>
        <p:nvSpPr>
          <p:cNvPr id="7" name="TextBox 6">
            <a:extLst>
              <a:ext uri="{FF2B5EF4-FFF2-40B4-BE49-F238E27FC236}">
                <a16:creationId xmlns:a16="http://schemas.microsoft.com/office/drawing/2014/main" id="{2F6839A1-D977-D437-037C-BFEF043512ED}"/>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9325258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4A9D9B-AB89-69DF-32F6-222E8B3D660B}"/>
            </a:ext>
          </a:extLst>
        </p:cNvPr>
        <p:cNvGrpSpPr/>
        <p:nvPr/>
      </p:nvGrpSpPr>
      <p:grpSpPr>
        <a:xfrm>
          <a:off x="0" y="0"/>
          <a:ext cx="0" cy="0"/>
          <a:chOff x="0" y="0"/>
          <a:chExt cx="0" cy="0"/>
        </a:xfrm>
      </p:grpSpPr>
      <p:sp>
        <p:nvSpPr>
          <p:cNvPr id="2" name="Rectangle 1">
            <a:hlinkHover r:id="rId2" action="ppaction://hlinksldjump"/>
            <a:extLst>
              <a:ext uri="{FF2B5EF4-FFF2-40B4-BE49-F238E27FC236}">
                <a16:creationId xmlns:a16="http://schemas.microsoft.com/office/drawing/2014/main" id="{5B545271-8F19-418F-7767-CFAA599304B5}"/>
              </a:ext>
            </a:extLst>
          </p:cNvPr>
          <p:cNvSpPr>
            <a:spLocks/>
          </p:cNvSpPr>
          <p:nvPr/>
        </p:nvSpPr>
        <p:spPr>
          <a:xfrm>
            <a:off x="0"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Connector 11">
            <a:extLst>
              <a:ext uri="{FF2B5EF4-FFF2-40B4-BE49-F238E27FC236}">
                <a16:creationId xmlns:a16="http://schemas.microsoft.com/office/drawing/2014/main" id="{DD509C97-25D5-196C-EB4E-217EB71DA6A4}"/>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600FB1E-AAC6-FC15-E5FE-58EC40EF6EA1}"/>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9121D091-8390-3ABC-8852-92FA20393DD1}"/>
              </a:ext>
            </a:extLst>
          </p:cNvPr>
          <p:cNvSpPr txBox="1"/>
          <p:nvPr/>
        </p:nvSpPr>
        <p:spPr>
          <a:xfrm>
            <a:off x="214387" y="310241"/>
            <a:ext cx="2292145" cy="527965"/>
          </a:xfrm>
          <a:prstGeom prst="rect">
            <a:avLst/>
          </a:prstGeom>
          <a:noFill/>
        </p:spPr>
        <p:txBody>
          <a:bodyPr wrap="square" rtlCol="0">
            <a:spAutoFit/>
          </a:bodyPr>
          <a:lstStyle/>
          <a:p>
            <a:pPr>
              <a:lnSpc>
                <a:spcPct val="107000"/>
              </a:lnSpc>
              <a:spcAft>
                <a:spcPts val="800"/>
              </a:spcAft>
            </a:pPr>
            <a:r>
              <a:rPr lang="en-GB" sz="2800" kern="100" dirty="0">
                <a:solidFill>
                  <a:schemeClr val="bg1"/>
                </a:solidFill>
                <a:effectLst/>
                <a:latin typeface="Futura Com Medium" panose="02000604030000020003" pitchFamily="2" charset="77"/>
                <a:ea typeface="Calibri" panose="020F0502020204030204" pitchFamily="34" charset="0"/>
              </a:rPr>
              <a:t>HMI/Lens </a:t>
            </a:r>
          </a:p>
        </p:txBody>
      </p:sp>
      <p:cxnSp>
        <p:nvCxnSpPr>
          <p:cNvPr id="23" name="Straight Connector 22">
            <a:extLst>
              <a:ext uri="{FF2B5EF4-FFF2-40B4-BE49-F238E27FC236}">
                <a16:creationId xmlns:a16="http://schemas.microsoft.com/office/drawing/2014/main" id="{2D9C00D0-C318-6C56-5450-07A360EADC13}"/>
              </a:ext>
            </a:extLst>
          </p:cNvPr>
          <p:cNvCxnSpPr>
            <a:cxnSpLocks/>
          </p:cNvCxnSpPr>
          <p:nvPr/>
        </p:nvCxnSpPr>
        <p:spPr>
          <a:xfrm>
            <a:off x="300038" y="296863"/>
            <a:ext cx="147478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Picture 3">
            <a:hlinkClick r:id="rId2" action="ppaction://hlinksldjump"/>
            <a:extLst>
              <a:ext uri="{FF2B5EF4-FFF2-40B4-BE49-F238E27FC236}">
                <a16:creationId xmlns:a16="http://schemas.microsoft.com/office/drawing/2014/main" id="{A921F948-AB2E-EBC6-D7BF-784263EA7A55}"/>
              </a:ext>
            </a:extLst>
          </p:cNvPr>
          <p:cNvPicPr>
            <a:picLocks noChangeAspect="1"/>
          </p:cNvPicPr>
          <p:nvPr/>
        </p:nvPicPr>
        <p:blipFill>
          <a:blip r:embed="rId3"/>
          <a:stretch>
            <a:fillRect/>
          </a:stretch>
        </p:blipFill>
        <p:spPr>
          <a:xfrm>
            <a:off x="3375875" y="1224142"/>
            <a:ext cx="5440247" cy="2204858"/>
          </a:xfrm>
          <a:prstGeom prst="rect">
            <a:avLst/>
          </a:prstGeom>
        </p:spPr>
      </p:pic>
      <p:pic>
        <p:nvPicPr>
          <p:cNvPr id="3" name="Picture 2">
            <a:hlinkClick r:id="rId4" action="ppaction://hlinksldjump"/>
            <a:extLst>
              <a:ext uri="{FF2B5EF4-FFF2-40B4-BE49-F238E27FC236}">
                <a16:creationId xmlns:a16="http://schemas.microsoft.com/office/drawing/2014/main" id="{6D4A5AA2-84C0-0A30-7223-A764DEDC2A41}"/>
              </a:ext>
            </a:extLst>
          </p:cNvPr>
          <p:cNvPicPr>
            <a:picLocks noChangeAspect="1"/>
          </p:cNvPicPr>
          <p:nvPr/>
        </p:nvPicPr>
        <p:blipFill>
          <a:blip r:embed="rId5"/>
          <a:stretch>
            <a:fillRect/>
          </a:stretch>
        </p:blipFill>
        <p:spPr>
          <a:xfrm>
            <a:off x="9796098" y="6322946"/>
            <a:ext cx="368740" cy="368740"/>
          </a:xfrm>
          <a:prstGeom prst="rect">
            <a:avLst/>
          </a:prstGeom>
        </p:spPr>
      </p:pic>
      <p:sp>
        <p:nvSpPr>
          <p:cNvPr id="24" name="TextBox 23">
            <a:extLst>
              <a:ext uri="{FF2B5EF4-FFF2-40B4-BE49-F238E27FC236}">
                <a16:creationId xmlns:a16="http://schemas.microsoft.com/office/drawing/2014/main" id="{2ECFF391-EF54-783D-426B-474D9BF4DDE9}"/>
              </a:ext>
            </a:extLst>
          </p:cNvPr>
          <p:cNvSpPr txBox="1"/>
          <p:nvPr/>
        </p:nvSpPr>
        <p:spPr>
          <a:xfrm>
            <a:off x="3693375" y="3733908"/>
            <a:ext cx="5122748" cy="1540486"/>
          </a:xfrm>
          <a:prstGeom prst="rect">
            <a:avLst/>
          </a:prstGeom>
          <a:noFill/>
        </p:spPr>
        <p:txBody>
          <a:bodyPr wrap="square">
            <a:spAutoFit/>
          </a:bodyPr>
          <a:lstStyle/>
          <a:p>
            <a:pPr>
              <a:lnSpc>
                <a:spcPct val="107000"/>
              </a:lnSpc>
              <a:spcAft>
                <a:spcPts val="800"/>
              </a:spcAft>
            </a:pPr>
            <a:r>
              <a:rPr lang="en-GB" sz="1200" kern="100" dirty="0">
                <a:solidFill>
                  <a:schemeClr val="bg1"/>
                </a:solidFill>
                <a:effectLst/>
                <a:latin typeface="Futura Com Medium" panose="02000604030000020003" pitchFamily="2" charset="77"/>
                <a:ea typeface="Calibri" panose="020F0502020204030204" pitchFamily="34" charset="0"/>
              </a:rPr>
              <a:t>Hot Unlock Icon – Commissioning/Decommissioning</a:t>
            </a:r>
            <a:br>
              <a:rPr lang="en-GB" sz="1200" kern="100" dirty="0">
                <a:solidFill>
                  <a:schemeClr val="bg1"/>
                </a:solidFill>
                <a:effectLst/>
                <a:latin typeface="Futura Com Medium" panose="02000604030000020003" pitchFamily="2" charset="77"/>
                <a:ea typeface="Calibri" panose="020F0502020204030204" pitchFamily="34" charset="0"/>
              </a:rPr>
            </a:br>
            <a:br>
              <a:rPr lang="en-GB" sz="1000" kern="100" dirty="0">
                <a:solidFill>
                  <a:schemeClr val="bg1"/>
                </a:solidFill>
                <a:effectLst/>
                <a:latin typeface="Futura Com Light" panose="020B0402020204020303" pitchFamily="34" charset="77"/>
                <a:ea typeface="Calibri" panose="020F0502020204030204" pitchFamily="34" charset="0"/>
              </a:rPr>
            </a:br>
            <a:r>
              <a:rPr lang="en-GB" sz="1000" kern="100" dirty="0">
                <a:solidFill>
                  <a:schemeClr val="bg1"/>
                </a:solidFill>
                <a:effectLst/>
                <a:latin typeface="Futura Com Light" panose="020B0402020204020303" pitchFamily="34" charset="77"/>
                <a:ea typeface="Calibri" panose="020F0502020204030204" pitchFamily="34" charset="0"/>
              </a:rPr>
              <a:t>On Hot Models, the engineer will need to fill up the Hot Tank by touching the Hot Unlock Icon and then the Hot Dispense Icon until water comes from the Hot option. Once water has come from the Hot option, the unit can then be commissioned by holding the Hot Unlock Icon only for up to 20secs and then the complete unit will start up.</a:t>
            </a:r>
          </a:p>
          <a:p>
            <a:pPr>
              <a:lnSpc>
                <a:spcPct val="107000"/>
              </a:lnSpc>
              <a:spcAft>
                <a:spcPts val="800"/>
              </a:spcAft>
            </a:pPr>
            <a:r>
              <a:rPr lang="en-GB" sz="1000" kern="100" dirty="0">
                <a:solidFill>
                  <a:schemeClr val="bg1"/>
                </a:solidFill>
                <a:effectLst/>
                <a:latin typeface="Futura Com Light" panose="020B0402020204020303" pitchFamily="34" charset="77"/>
                <a:ea typeface="Calibri" panose="020F0502020204030204" pitchFamily="34" charset="0"/>
              </a:rPr>
              <a:t>If the Hot Unlock and Hot Icon flashing simultaneously, this indicates the unit has not been commissioned yet, therefore all AC components inactive. </a:t>
            </a:r>
          </a:p>
        </p:txBody>
      </p:sp>
      <p:pic>
        <p:nvPicPr>
          <p:cNvPr id="26" name="Picture 25">
            <a:extLst>
              <a:ext uri="{FF2B5EF4-FFF2-40B4-BE49-F238E27FC236}">
                <a16:creationId xmlns:a16="http://schemas.microsoft.com/office/drawing/2014/main" id="{B76A63D5-D9F9-D486-07BF-A13CA099066B}"/>
              </a:ext>
            </a:extLst>
          </p:cNvPr>
          <p:cNvPicPr>
            <a:picLocks noChangeAspect="1"/>
          </p:cNvPicPr>
          <p:nvPr/>
        </p:nvPicPr>
        <p:blipFill>
          <a:blip r:embed="rId6"/>
          <a:srcRect/>
          <a:stretch/>
        </p:blipFill>
        <p:spPr>
          <a:xfrm>
            <a:off x="3375875" y="3717432"/>
            <a:ext cx="317500" cy="317500"/>
          </a:xfrm>
          <a:prstGeom prst="rect">
            <a:avLst/>
          </a:prstGeom>
        </p:spPr>
      </p:pic>
      <p:pic>
        <p:nvPicPr>
          <p:cNvPr id="6" name="Picture 5">
            <a:hlinkHover r:id="rId7" action="ppaction://hlinksldjump"/>
            <a:extLst>
              <a:ext uri="{FF2B5EF4-FFF2-40B4-BE49-F238E27FC236}">
                <a16:creationId xmlns:a16="http://schemas.microsoft.com/office/drawing/2014/main" id="{15C1F25C-7F82-1654-9852-A199679F5196}"/>
              </a:ext>
            </a:extLst>
          </p:cNvPr>
          <p:cNvPicPr>
            <a:picLocks noChangeAspect="1"/>
          </p:cNvPicPr>
          <p:nvPr/>
        </p:nvPicPr>
        <p:blipFill>
          <a:blip r:embed="rId6"/>
          <a:srcRect/>
          <a:stretch/>
        </p:blipFill>
        <p:spPr>
          <a:xfrm>
            <a:off x="4231840" y="1308341"/>
            <a:ext cx="317500" cy="317500"/>
          </a:xfrm>
          <a:prstGeom prst="rect">
            <a:avLst/>
          </a:prstGeom>
        </p:spPr>
      </p:pic>
      <p:pic>
        <p:nvPicPr>
          <p:cNvPr id="7" name="Picture 6">
            <a:hlinkHover r:id="rId8" action="ppaction://hlinksldjump"/>
            <a:extLst>
              <a:ext uri="{FF2B5EF4-FFF2-40B4-BE49-F238E27FC236}">
                <a16:creationId xmlns:a16="http://schemas.microsoft.com/office/drawing/2014/main" id="{6604894C-AF57-58EC-1CA6-D8213535A9FD}"/>
              </a:ext>
            </a:extLst>
          </p:cNvPr>
          <p:cNvPicPr>
            <a:picLocks noChangeAspect="1"/>
          </p:cNvPicPr>
          <p:nvPr/>
        </p:nvPicPr>
        <p:blipFill>
          <a:blip r:embed="rId9"/>
          <a:srcRect/>
          <a:stretch/>
        </p:blipFill>
        <p:spPr>
          <a:xfrm>
            <a:off x="5080687" y="1314650"/>
            <a:ext cx="317500" cy="317500"/>
          </a:xfrm>
          <a:prstGeom prst="rect">
            <a:avLst/>
          </a:prstGeom>
        </p:spPr>
      </p:pic>
      <p:pic>
        <p:nvPicPr>
          <p:cNvPr id="25" name="Picture 24">
            <a:hlinkClick r:id="" action="ppaction://hlinkshowjump?jump=nextslide"/>
            <a:hlinkHover r:id="rId10" action="ppaction://hlinksldjump"/>
            <a:extLst>
              <a:ext uri="{FF2B5EF4-FFF2-40B4-BE49-F238E27FC236}">
                <a16:creationId xmlns:a16="http://schemas.microsoft.com/office/drawing/2014/main" id="{701C20BA-F605-92F2-CC8C-8735A23FD947}"/>
              </a:ext>
            </a:extLst>
          </p:cNvPr>
          <p:cNvPicPr>
            <a:picLocks noChangeAspect="1"/>
          </p:cNvPicPr>
          <p:nvPr/>
        </p:nvPicPr>
        <p:blipFill>
          <a:blip r:embed="rId11"/>
          <a:srcRect/>
          <a:stretch/>
        </p:blipFill>
        <p:spPr>
          <a:xfrm>
            <a:off x="6776863" y="1308185"/>
            <a:ext cx="317500" cy="317500"/>
          </a:xfrm>
          <a:prstGeom prst="rect">
            <a:avLst/>
          </a:prstGeom>
        </p:spPr>
      </p:pic>
      <p:pic>
        <p:nvPicPr>
          <p:cNvPr id="27" name="Picture 26">
            <a:hlinkHover r:id="rId12" action="ppaction://hlinksldjump"/>
            <a:extLst>
              <a:ext uri="{FF2B5EF4-FFF2-40B4-BE49-F238E27FC236}">
                <a16:creationId xmlns:a16="http://schemas.microsoft.com/office/drawing/2014/main" id="{D78FBF8F-8FD3-6757-0BD0-46370003FA7D}"/>
              </a:ext>
            </a:extLst>
          </p:cNvPr>
          <p:cNvPicPr>
            <a:picLocks noChangeAspect="1"/>
          </p:cNvPicPr>
          <p:nvPr/>
        </p:nvPicPr>
        <p:blipFill>
          <a:blip r:embed="rId13"/>
          <a:srcRect/>
          <a:stretch/>
        </p:blipFill>
        <p:spPr>
          <a:xfrm>
            <a:off x="7625710" y="1308185"/>
            <a:ext cx="317500" cy="317500"/>
          </a:xfrm>
          <a:prstGeom prst="rect">
            <a:avLst/>
          </a:prstGeom>
        </p:spPr>
      </p:pic>
      <p:pic>
        <p:nvPicPr>
          <p:cNvPr id="28" name="Picture 27">
            <a:hlinkHover r:id="rId14" action="ppaction://hlinksldjump"/>
            <a:extLst>
              <a:ext uri="{FF2B5EF4-FFF2-40B4-BE49-F238E27FC236}">
                <a16:creationId xmlns:a16="http://schemas.microsoft.com/office/drawing/2014/main" id="{C98B304B-392F-4FD3-2A6A-C1722978FC6A}"/>
              </a:ext>
            </a:extLst>
          </p:cNvPr>
          <p:cNvPicPr>
            <a:picLocks noChangeAspect="1"/>
          </p:cNvPicPr>
          <p:nvPr/>
        </p:nvPicPr>
        <p:blipFill>
          <a:blip r:embed="rId15"/>
          <a:srcRect/>
          <a:stretch/>
        </p:blipFill>
        <p:spPr>
          <a:xfrm>
            <a:off x="3826794" y="2473965"/>
            <a:ext cx="317500" cy="317500"/>
          </a:xfrm>
          <a:prstGeom prst="rect">
            <a:avLst/>
          </a:prstGeom>
        </p:spPr>
      </p:pic>
      <p:pic>
        <p:nvPicPr>
          <p:cNvPr id="29" name="Picture 28">
            <a:hlinkClick r:id="" action="ppaction://hlinkshowjump?jump=nextslide"/>
            <a:hlinkHover r:id="rId16" action="ppaction://hlinksldjump"/>
            <a:extLst>
              <a:ext uri="{FF2B5EF4-FFF2-40B4-BE49-F238E27FC236}">
                <a16:creationId xmlns:a16="http://schemas.microsoft.com/office/drawing/2014/main" id="{91CD50E7-7F59-5FBD-BAD5-4B31C7AD0625}"/>
              </a:ext>
            </a:extLst>
          </p:cNvPr>
          <p:cNvPicPr>
            <a:picLocks noChangeAspect="1"/>
          </p:cNvPicPr>
          <p:nvPr/>
        </p:nvPicPr>
        <p:blipFill>
          <a:blip r:embed="rId17"/>
          <a:srcRect/>
          <a:stretch/>
        </p:blipFill>
        <p:spPr>
          <a:xfrm>
            <a:off x="8047708" y="2385406"/>
            <a:ext cx="317500" cy="317500"/>
          </a:xfrm>
          <a:prstGeom prst="rect">
            <a:avLst/>
          </a:prstGeom>
        </p:spPr>
      </p:pic>
      <p:pic>
        <p:nvPicPr>
          <p:cNvPr id="30" name="Picture 29">
            <a:hlinkClick r:id="" action="ppaction://hlinkshowjump?jump=nextslide"/>
            <a:hlinkHover r:id="rId18" action="ppaction://hlinksldjump"/>
            <a:extLst>
              <a:ext uri="{FF2B5EF4-FFF2-40B4-BE49-F238E27FC236}">
                <a16:creationId xmlns:a16="http://schemas.microsoft.com/office/drawing/2014/main" id="{053E3CA2-9BFD-DFEA-54A5-9B64F0FF2645}"/>
              </a:ext>
            </a:extLst>
          </p:cNvPr>
          <p:cNvPicPr>
            <a:picLocks noChangeAspect="1"/>
          </p:cNvPicPr>
          <p:nvPr/>
        </p:nvPicPr>
        <p:blipFill>
          <a:blip r:embed="rId19"/>
          <a:srcRect/>
          <a:stretch/>
        </p:blipFill>
        <p:spPr>
          <a:xfrm>
            <a:off x="8441403" y="2059668"/>
            <a:ext cx="317500" cy="317500"/>
          </a:xfrm>
          <a:prstGeom prst="rect">
            <a:avLst/>
          </a:prstGeom>
        </p:spPr>
      </p:pic>
      <p:pic>
        <p:nvPicPr>
          <p:cNvPr id="31" name="Picture 30">
            <a:hlinkHover r:id="rId20" action="ppaction://hlinksldjump"/>
            <a:extLst>
              <a:ext uri="{FF2B5EF4-FFF2-40B4-BE49-F238E27FC236}">
                <a16:creationId xmlns:a16="http://schemas.microsoft.com/office/drawing/2014/main" id="{E74EF38F-2391-C6A2-74B2-FDE7440B92C5}"/>
              </a:ext>
            </a:extLst>
          </p:cNvPr>
          <p:cNvPicPr>
            <a:picLocks noChangeAspect="1"/>
          </p:cNvPicPr>
          <p:nvPr/>
        </p:nvPicPr>
        <p:blipFill>
          <a:blip r:embed="rId21"/>
          <a:srcRect/>
          <a:stretch/>
        </p:blipFill>
        <p:spPr>
          <a:xfrm>
            <a:off x="5919778" y="1308341"/>
            <a:ext cx="317500" cy="317500"/>
          </a:xfrm>
          <a:prstGeom prst="rect">
            <a:avLst/>
          </a:prstGeom>
        </p:spPr>
      </p:pic>
      <p:pic>
        <p:nvPicPr>
          <p:cNvPr id="32" name="Picture 31" descr="A white arrow in a circle&#10;&#10;Description automatically generated">
            <a:hlinkClick r:id="rId22" action="ppaction://hlinksldjump"/>
            <a:extLst>
              <a:ext uri="{FF2B5EF4-FFF2-40B4-BE49-F238E27FC236}">
                <a16:creationId xmlns:a16="http://schemas.microsoft.com/office/drawing/2014/main" id="{CD06041C-00DB-227B-1FFA-3C117F212DEF}"/>
              </a:ext>
            </a:extLst>
          </p:cNvPr>
          <p:cNvPicPr>
            <a:picLocks noChangeAspect="1"/>
          </p:cNvPicPr>
          <p:nvPr/>
        </p:nvPicPr>
        <p:blipFill>
          <a:blip r:embed="rId23"/>
          <a:stretch>
            <a:fillRect/>
          </a:stretch>
        </p:blipFill>
        <p:spPr>
          <a:xfrm flipH="1">
            <a:off x="11420830" y="6322937"/>
            <a:ext cx="368749" cy="368749"/>
          </a:xfrm>
          <a:prstGeom prst="rect">
            <a:avLst/>
          </a:prstGeom>
        </p:spPr>
      </p:pic>
      <p:pic>
        <p:nvPicPr>
          <p:cNvPr id="33" name="Picture 32" descr="A white arrow in a circle&#10;&#10;Description automatically generated">
            <a:hlinkClick r:id="rId24" action="ppaction://hlinksldjump"/>
            <a:extLst>
              <a:ext uri="{FF2B5EF4-FFF2-40B4-BE49-F238E27FC236}">
                <a16:creationId xmlns:a16="http://schemas.microsoft.com/office/drawing/2014/main" id="{06A3C6AB-C9EE-C44C-5A50-A25F5FA800A8}"/>
              </a:ext>
            </a:extLst>
          </p:cNvPr>
          <p:cNvPicPr>
            <a:picLocks noChangeAspect="1"/>
          </p:cNvPicPr>
          <p:nvPr/>
        </p:nvPicPr>
        <p:blipFill>
          <a:blip r:embed="rId25"/>
          <a:stretch>
            <a:fillRect/>
          </a:stretch>
        </p:blipFill>
        <p:spPr>
          <a:xfrm flipH="1">
            <a:off x="10819597" y="6322937"/>
            <a:ext cx="368749" cy="368749"/>
          </a:xfrm>
          <a:prstGeom prst="rect">
            <a:avLst/>
          </a:prstGeom>
        </p:spPr>
      </p:pic>
      <p:sp>
        <p:nvSpPr>
          <p:cNvPr id="8" name="TextBox 7">
            <a:extLst>
              <a:ext uri="{FF2B5EF4-FFF2-40B4-BE49-F238E27FC236}">
                <a16:creationId xmlns:a16="http://schemas.microsoft.com/office/drawing/2014/main" id="{8578B226-8150-9A35-FC2E-F71C8B522FAC}"/>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34559169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657467-88D2-5456-E21D-167AB2921B08}"/>
            </a:ext>
          </a:extLst>
        </p:cNvPr>
        <p:cNvGrpSpPr/>
        <p:nvPr/>
      </p:nvGrpSpPr>
      <p:grpSpPr>
        <a:xfrm>
          <a:off x="0" y="0"/>
          <a:ext cx="0" cy="0"/>
          <a:chOff x="0" y="0"/>
          <a:chExt cx="0" cy="0"/>
        </a:xfrm>
      </p:grpSpPr>
      <p:sp>
        <p:nvSpPr>
          <p:cNvPr id="2" name="Rectangle 1">
            <a:hlinkHover r:id="rId2" action="ppaction://hlinksldjump"/>
            <a:extLst>
              <a:ext uri="{FF2B5EF4-FFF2-40B4-BE49-F238E27FC236}">
                <a16:creationId xmlns:a16="http://schemas.microsoft.com/office/drawing/2014/main" id="{37454A19-96BA-1844-4AA4-C503596BF129}"/>
              </a:ext>
            </a:extLst>
          </p:cNvPr>
          <p:cNvSpPr>
            <a:spLocks/>
          </p:cNvSpPr>
          <p:nvPr/>
        </p:nvSpPr>
        <p:spPr>
          <a:xfrm>
            <a:off x="0"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Connector 11">
            <a:extLst>
              <a:ext uri="{FF2B5EF4-FFF2-40B4-BE49-F238E27FC236}">
                <a16:creationId xmlns:a16="http://schemas.microsoft.com/office/drawing/2014/main" id="{5EA62CB5-B436-01BE-4BFD-BCC805EDC408}"/>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3A7EE04-1A91-7520-C761-69E5BCC680E1}"/>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29CAFBE2-2DD8-1AD6-36FB-DC1EA973A873}"/>
              </a:ext>
            </a:extLst>
          </p:cNvPr>
          <p:cNvSpPr txBox="1"/>
          <p:nvPr/>
        </p:nvSpPr>
        <p:spPr>
          <a:xfrm>
            <a:off x="214387" y="310241"/>
            <a:ext cx="2292145" cy="527965"/>
          </a:xfrm>
          <a:prstGeom prst="rect">
            <a:avLst/>
          </a:prstGeom>
          <a:noFill/>
        </p:spPr>
        <p:txBody>
          <a:bodyPr wrap="square" rtlCol="0">
            <a:spAutoFit/>
          </a:bodyPr>
          <a:lstStyle/>
          <a:p>
            <a:pPr>
              <a:lnSpc>
                <a:spcPct val="107000"/>
              </a:lnSpc>
              <a:spcAft>
                <a:spcPts val="800"/>
              </a:spcAft>
            </a:pPr>
            <a:r>
              <a:rPr lang="en-GB" sz="2800" kern="100" dirty="0">
                <a:solidFill>
                  <a:schemeClr val="bg1"/>
                </a:solidFill>
                <a:effectLst/>
                <a:latin typeface="Futura Com Medium" panose="02000604030000020003" pitchFamily="2" charset="77"/>
                <a:ea typeface="Calibri" panose="020F0502020204030204" pitchFamily="34" charset="0"/>
              </a:rPr>
              <a:t>HMI/Lens </a:t>
            </a:r>
          </a:p>
        </p:txBody>
      </p:sp>
      <p:cxnSp>
        <p:nvCxnSpPr>
          <p:cNvPr id="23" name="Straight Connector 22">
            <a:extLst>
              <a:ext uri="{FF2B5EF4-FFF2-40B4-BE49-F238E27FC236}">
                <a16:creationId xmlns:a16="http://schemas.microsoft.com/office/drawing/2014/main" id="{BDB30EF0-ABBF-650D-6FEB-0FFEFFE3D181}"/>
              </a:ext>
            </a:extLst>
          </p:cNvPr>
          <p:cNvCxnSpPr>
            <a:cxnSpLocks/>
          </p:cNvCxnSpPr>
          <p:nvPr/>
        </p:nvCxnSpPr>
        <p:spPr>
          <a:xfrm>
            <a:off x="300038" y="296863"/>
            <a:ext cx="147478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Picture 3">
            <a:hlinkClick r:id="rId2" action="ppaction://hlinksldjump"/>
            <a:extLst>
              <a:ext uri="{FF2B5EF4-FFF2-40B4-BE49-F238E27FC236}">
                <a16:creationId xmlns:a16="http://schemas.microsoft.com/office/drawing/2014/main" id="{CD99276D-BE67-85F8-9695-593E4AD91C02}"/>
              </a:ext>
            </a:extLst>
          </p:cNvPr>
          <p:cNvPicPr>
            <a:picLocks noChangeAspect="1"/>
          </p:cNvPicPr>
          <p:nvPr/>
        </p:nvPicPr>
        <p:blipFill>
          <a:blip r:embed="rId3"/>
          <a:stretch>
            <a:fillRect/>
          </a:stretch>
        </p:blipFill>
        <p:spPr>
          <a:xfrm>
            <a:off x="3375875" y="1224142"/>
            <a:ext cx="5440247" cy="2204858"/>
          </a:xfrm>
          <a:prstGeom prst="rect">
            <a:avLst/>
          </a:prstGeom>
        </p:spPr>
      </p:pic>
      <p:pic>
        <p:nvPicPr>
          <p:cNvPr id="3" name="Picture 2">
            <a:hlinkClick r:id="rId4" action="ppaction://hlinksldjump"/>
            <a:extLst>
              <a:ext uri="{FF2B5EF4-FFF2-40B4-BE49-F238E27FC236}">
                <a16:creationId xmlns:a16="http://schemas.microsoft.com/office/drawing/2014/main" id="{B7E617CA-822A-B47A-1C31-4AE733D897F8}"/>
              </a:ext>
            </a:extLst>
          </p:cNvPr>
          <p:cNvPicPr>
            <a:picLocks noChangeAspect="1"/>
          </p:cNvPicPr>
          <p:nvPr/>
        </p:nvPicPr>
        <p:blipFill>
          <a:blip r:embed="rId5"/>
          <a:stretch>
            <a:fillRect/>
          </a:stretch>
        </p:blipFill>
        <p:spPr>
          <a:xfrm>
            <a:off x="9796098" y="6322946"/>
            <a:ext cx="368740" cy="368740"/>
          </a:xfrm>
          <a:prstGeom prst="rect">
            <a:avLst/>
          </a:prstGeom>
        </p:spPr>
      </p:pic>
      <p:sp>
        <p:nvSpPr>
          <p:cNvPr id="24" name="TextBox 23">
            <a:extLst>
              <a:ext uri="{FF2B5EF4-FFF2-40B4-BE49-F238E27FC236}">
                <a16:creationId xmlns:a16="http://schemas.microsoft.com/office/drawing/2014/main" id="{1A5FC971-F59E-0B6C-2990-1CDC1B4194A3}"/>
              </a:ext>
            </a:extLst>
          </p:cNvPr>
          <p:cNvSpPr txBox="1"/>
          <p:nvPr/>
        </p:nvSpPr>
        <p:spPr>
          <a:xfrm>
            <a:off x="3693374" y="3733908"/>
            <a:ext cx="5122748" cy="2328843"/>
          </a:xfrm>
          <a:prstGeom prst="rect">
            <a:avLst/>
          </a:prstGeom>
          <a:noFill/>
        </p:spPr>
        <p:txBody>
          <a:bodyPr wrap="square">
            <a:spAutoFit/>
          </a:bodyPr>
          <a:lstStyle/>
          <a:p>
            <a:pPr>
              <a:spcAft>
                <a:spcPts val="500"/>
              </a:spcAft>
            </a:pPr>
            <a:r>
              <a:rPr lang="en-GB" sz="1200" kern="100" dirty="0">
                <a:solidFill>
                  <a:schemeClr val="bg1"/>
                </a:solidFill>
                <a:effectLst/>
                <a:latin typeface="Futura Com Medium" panose="02000604030000020003" pitchFamily="2" charset="77"/>
                <a:ea typeface="Calibri" panose="020F0502020204030204" pitchFamily="34" charset="0"/>
              </a:rPr>
              <a:t>Chilled Icon </a:t>
            </a:r>
          </a:p>
          <a:p>
            <a:pPr>
              <a:spcAft>
                <a:spcPts val="500"/>
              </a:spcAft>
            </a:pPr>
            <a:r>
              <a:rPr lang="en-GB" sz="1000" kern="100" dirty="0">
                <a:solidFill>
                  <a:schemeClr val="bg1"/>
                </a:solidFill>
                <a:effectLst/>
                <a:latin typeface="Futura Com Light" panose="020B0402020204020303" pitchFamily="34" charset="77"/>
                <a:ea typeface="Calibri" panose="020F0502020204030204" pitchFamily="34" charset="0"/>
              </a:rPr>
              <a:t>If slowly pulsating, this indicates the Dry Block temperature is above 10c. If solid, this indicates the temperature in the Dry block is below 10c. </a:t>
            </a:r>
          </a:p>
          <a:p>
            <a:pPr>
              <a:spcAft>
                <a:spcPts val="500"/>
              </a:spcAft>
            </a:pPr>
            <a:r>
              <a:rPr lang="en-GB" sz="1000" kern="100" dirty="0">
                <a:solidFill>
                  <a:schemeClr val="bg1"/>
                </a:solidFill>
                <a:effectLst/>
                <a:latin typeface="Futura Com Light" panose="020B0402020204020303" pitchFamily="34" charset="77"/>
                <a:ea typeface="Calibri" panose="020F0502020204030204" pitchFamily="34" charset="0"/>
              </a:rPr>
              <a:t>If the Chilled Icon completely off and the Red Warning triangle is solid, this indicates the Chiller NTC probe is damaged or not connected to the MC Board. </a:t>
            </a:r>
          </a:p>
          <a:p>
            <a:pPr>
              <a:spcAft>
                <a:spcPts val="500"/>
              </a:spcAft>
            </a:pPr>
            <a:r>
              <a:rPr lang="en-GB" sz="1000" kern="100" dirty="0">
                <a:solidFill>
                  <a:schemeClr val="bg1"/>
                </a:solidFill>
                <a:effectLst/>
                <a:latin typeface="Futura Com Light" panose="020B0402020204020303" pitchFamily="34" charset="77"/>
                <a:ea typeface="Calibri" panose="020F0502020204030204" pitchFamily="34" charset="0"/>
              </a:rPr>
              <a:t>To turn Eco Off – Chilled button 7 times and one audible beep</a:t>
            </a:r>
          </a:p>
          <a:p>
            <a:pPr>
              <a:spcAft>
                <a:spcPts val="500"/>
              </a:spcAft>
            </a:pPr>
            <a:r>
              <a:rPr lang="en-GB" sz="1000" kern="100" dirty="0">
                <a:solidFill>
                  <a:schemeClr val="bg1"/>
                </a:solidFill>
                <a:effectLst/>
                <a:latin typeface="Futura Com Light" panose="020B0402020204020303" pitchFamily="34" charset="77"/>
                <a:ea typeface="Calibri" panose="020F0502020204030204" pitchFamily="34" charset="0"/>
              </a:rPr>
              <a:t>To turn Eco on – Chilled button 7 times and two audible beeps</a:t>
            </a:r>
          </a:p>
          <a:p>
            <a:pPr>
              <a:spcAft>
                <a:spcPts val="500"/>
              </a:spcAft>
            </a:pPr>
            <a:r>
              <a:rPr lang="en-GB" sz="1000" kern="100" dirty="0">
                <a:solidFill>
                  <a:schemeClr val="bg1"/>
                </a:solidFill>
                <a:effectLst/>
                <a:latin typeface="Futura Com Light" panose="020B0402020204020303" pitchFamily="34" charset="77"/>
                <a:ea typeface="Calibri" panose="020F0502020204030204" pitchFamily="34" charset="0"/>
              </a:rPr>
              <a:t>Turn BT off – Chilled button 5 times and one audible beep </a:t>
            </a:r>
          </a:p>
          <a:p>
            <a:pPr>
              <a:spcAft>
                <a:spcPts val="500"/>
              </a:spcAft>
            </a:pPr>
            <a:r>
              <a:rPr lang="en-GB" sz="1000" kern="100" dirty="0">
                <a:solidFill>
                  <a:schemeClr val="bg1"/>
                </a:solidFill>
                <a:effectLst/>
                <a:latin typeface="Futura Com Light" panose="020B0402020204020303" pitchFamily="34" charset="77"/>
                <a:ea typeface="Calibri" panose="020F0502020204030204" pitchFamily="34" charset="0"/>
              </a:rPr>
              <a:t>Turn BT on – Chilled button 5 times and two audible beeps</a:t>
            </a:r>
          </a:p>
          <a:p>
            <a:pPr>
              <a:spcAft>
                <a:spcPts val="500"/>
              </a:spcAft>
            </a:pPr>
            <a:r>
              <a:rPr lang="en-GB" sz="1000" kern="100" dirty="0">
                <a:solidFill>
                  <a:schemeClr val="bg1"/>
                </a:solidFill>
                <a:effectLst/>
                <a:latin typeface="Futura Com Light" panose="020B0402020204020303" pitchFamily="34" charset="77"/>
                <a:ea typeface="Calibri" panose="020F0502020204030204" pitchFamily="34" charset="0"/>
              </a:rPr>
              <a:t>Turn BT App – Chilled button 10 times and one audible beep </a:t>
            </a:r>
          </a:p>
          <a:p>
            <a:pPr>
              <a:spcAft>
                <a:spcPts val="500"/>
              </a:spcAft>
            </a:pPr>
            <a:r>
              <a:rPr lang="en-GB" sz="1000" kern="100" dirty="0">
                <a:solidFill>
                  <a:schemeClr val="bg1"/>
                </a:solidFill>
                <a:effectLst/>
                <a:latin typeface="Futura Com Light" panose="020B0402020204020303" pitchFamily="34" charset="77"/>
                <a:ea typeface="Calibri" panose="020F0502020204030204" pitchFamily="34" charset="0"/>
              </a:rPr>
              <a:t>Turn BT App – Chilled button 10 times and two audible beeps</a:t>
            </a:r>
          </a:p>
        </p:txBody>
      </p:sp>
      <p:pic>
        <p:nvPicPr>
          <p:cNvPr id="6" name="Picture 5">
            <a:extLst>
              <a:ext uri="{FF2B5EF4-FFF2-40B4-BE49-F238E27FC236}">
                <a16:creationId xmlns:a16="http://schemas.microsoft.com/office/drawing/2014/main" id="{F65F912A-857C-50D5-5098-BCB7123CCF0B}"/>
              </a:ext>
            </a:extLst>
          </p:cNvPr>
          <p:cNvPicPr>
            <a:picLocks noChangeAspect="1"/>
          </p:cNvPicPr>
          <p:nvPr/>
        </p:nvPicPr>
        <p:blipFill>
          <a:blip r:embed="rId6"/>
          <a:srcRect/>
          <a:stretch/>
        </p:blipFill>
        <p:spPr>
          <a:xfrm>
            <a:off x="3375875" y="3717432"/>
            <a:ext cx="317500" cy="317500"/>
          </a:xfrm>
          <a:prstGeom prst="rect">
            <a:avLst/>
          </a:prstGeom>
        </p:spPr>
      </p:pic>
      <p:pic>
        <p:nvPicPr>
          <p:cNvPr id="7" name="Picture 6">
            <a:hlinkHover r:id="rId7" action="ppaction://hlinksldjump"/>
            <a:extLst>
              <a:ext uri="{FF2B5EF4-FFF2-40B4-BE49-F238E27FC236}">
                <a16:creationId xmlns:a16="http://schemas.microsoft.com/office/drawing/2014/main" id="{4E682C33-C689-1B4C-2F8F-C7B97E20F185}"/>
              </a:ext>
            </a:extLst>
          </p:cNvPr>
          <p:cNvPicPr>
            <a:picLocks noChangeAspect="1"/>
          </p:cNvPicPr>
          <p:nvPr/>
        </p:nvPicPr>
        <p:blipFill>
          <a:blip r:embed="rId8"/>
          <a:srcRect/>
          <a:stretch/>
        </p:blipFill>
        <p:spPr>
          <a:xfrm>
            <a:off x="4231840" y="1308341"/>
            <a:ext cx="317500" cy="317500"/>
          </a:xfrm>
          <a:prstGeom prst="rect">
            <a:avLst/>
          </a:prstGeom>
        </p:spPr>
      </p:pic>
      <p:pic>
        <p:nvPicPr>
          <p:cNvPr id="18" name="Picture 17">
            <a:hlinkHover r:id="rId9" action="ppaction://hlinksldjump"/>
            <a:extLst>
              <a:ext uri="{FF2B5EF4-FFF2-40B4-BE49-F238E27FC236}">
                <a16:creationId xmlns:a16="http://schemas.microsoft.com/office/drawing/2014/main" id="{4976D5D2-EB9D-1FF1-3B45-826E60508578}"/>
              </a:ext>
            </a:extLst>
          </p:cNvPr>
          <p:cNvPicPr>
            <a:picLocks noChangeAspect="1"/>
          </p:cNvPicPr>
          <p:nvPr/>
        </p:nvPicPr>
        <p:blipFill>
          <a:blip r:embed="rId6"/>
          <a:srcRect/>
          <a:stretch/>
        </p:blipFill>
        <p:spPr>
          <a:xfrm>
            <a:off x="5080687" y="1314650"/>
            <a:ext cx="317500" cy="317500"/>
          </a:xfrm>
          <a:prstGeom prst="rect">
            <a:avLst/>
          </a:prstGeom>
        </p:spPr>
      </p:pic>
      <p:pic>
        <p:nvPicPr>
          <p:cNvPr id="27" name="Picture 26">
            <a:hlinkClick r:id="" action="ppaction://hlinkshowjump?jump=nextslide"/>
            <a:hlinkHover r:id="rId10" action="ppaction://hlinksldjump"/>
            <a:extLst>
              <a:ext uri="{FF2B5EF4-FFF2-40B4-BE49-F238E27FC236}">
                <a16:creationId xmlns:a16="http://schemas.microsoft.com/office/drawing/2014/main" id="{84AF4906-FA60-F9C1-28E3-AE0207EE1E56}"/>
              </a:ext>
            </a:extLst>
          </p:cNvPr>
          <p:cNvPicPr>
            <a:picLocks noChangeAspect="1"/>
          </p:cNvPicPr>
          <p:nvPr/>
        </p:nvPicPr>
        <p:blipFill>
          <a:blip r:embed="rId11"/>
          <a:srcRect/>
          <a:stretch/>
        </p:blipFill>
        <p:spPr>
          <a:xfrm>
            <a:off x="6776863" y="1308185"/>
            <a:ext cx="317500" cy="317500"/>
          </a:xfrm>
          <a:prstGeom prst="rect">
            <a:avLst/>
          </a:prstGeom>
        </p:spPr>
      </p:pic>
      <p:pic>
        <p:nvPicPr>
          <p:cNvPr id="28" name="Picture 27">
            <a:hlinkHover r:id="rId12" action="ppaction://hlinksldjump"/>
            <a:extLst>
              <a:ext uri="{FF2B5EF4-FFF2-40B4-BE49-F238E27FC236}">
                <a16:creationId xmlns:a16="http://schemas.microsoft.com/office/drawing/2014/main" id="{E0859C1B-4BC7-2CB0-3E79-2668D5850524}"/>
              </a:ext>
            </a:extLst>
          </p:cNvPr>
          <p:cNvPicPr>
            <a:picLocks noChangeAspect="1"/>
          </p:cNvPicPr>
          <p:nvPr/>
        </p:nvPicPr>
        <p:blipFill>
          <a:blip r:embed="rId13"/>
          <a:srcRect/>
          <a:stretch/>
        </p:blipFill>
        <p:spPr>
          <a:xfrm>
            <a:off x="7625710" y="1308185"/>
            <a:ext cx="317500" cy="317500"/>
          </a:xfrm>
          <a:prstGeom prst="rect">
            <a:avLst/>
          </a:prstGeom>
        </p:spPr>
      </p:pic>
      <p:pic>
        <p:nvPicPr>
          <p:cNvPr id="29" name="Picture 28">
            <a:hlinkHover r:id="rId14" action="ppaction://hlinksldjump"/>
            <a:extLst>
              <a:ext uri="{FF2B5EF4-FFF2-40B4-BE49-F238E27FC236}">
                <a16:creationId xmlns:a16="http://schemas.microsoft.com/office/drawing/2014/main" id="{44C59C84-CA99-6BC6-0B79-9D78B7F78759}"/>
              </a:ext>
            </a:extLst>
          </p:cNvPr>
          <p:cNvPicPr>
            <a:picLocks noChangeAspect="1"/>
          </p:cNvPicPr>
          <p:nvPr/>
        </p:nvPicPr>
        <p:blipFill>
          <a:blip r:embed="rId15"/>
          <a:srcRect/>
          <a:stretch/>
        </p:blipFill>
        <p:spPr>
          <a:xfrm>
            <a:off x="3826794" y="2473965"/>
            <a:ext cx="317500" cy="317500"/>
          </a:xfrm>
          <a:prstGeom prst="rect">
            <a:avLst/>
          </a:prstGeom>
        </p:spPr>
      </p:pic>
      <p:pic>
        <p:nvPicPr>
          <p:cNvPr id="30" name="Picture 29">
            <a:hlinkClick r:id="" action="ppaction://hlinkshowjump?jump=nextslide"/>
            <a:hlinkHover r:id="rId16" action="ppaction://hlinksldjump"/>
            <a:extLst>
              <a:ext uri="{FF2B5EF4-FFF2-40B4-BE49-F238E27FC236}">
                <a16:creationId xmlns:a16="http://schemas.microsoft.com/office/drawing/2014/main" id="{8A09AB0B-0BBF-3183-8E71-8D5F51C2DC46}"/>
              </a:ext>
            </a:extLst>
          </p:cNvPr>
          <p:cNvPicPr>
            <a:picLocks noChangeAspect="1"/>
          </p:cNvPicPr>
          <p:nvPr/>
        </p:nvPicPr>
        <p:blipFill>
          <a:blip r:embed="rId17"/>
          <a:srcRect/>
          <a:stretch/>
        </p:blipFill>
        <p:spPr>
          <a:xfrm>
            <a:off x="8047708" y="2385406"/>
            <a:ext cx="317500" cy="317500"/>
          </a:xfrm>
          <a:prstGeom prst="rect">
            <a:avLst/>
          </a:prstGeom>
        </p:spPr>
      </p:pic>
      <p:pic>
        <p:nvPicPr>
          <p:cNvPr id="31" name="Picture 30">
            <a:hlinkClick r:id="" action="ppaction://hlinkshowjump?jump=nextslide"/>
            <a:hlinkHover r:id="rId18" action="ppaction://hlinksldjump"/>
            <a:extLst>
              <a:ext uri="{FF2B5EF4-FFF2-40B4-BE49-F238E27FC236}">
                <a16:creationId xmlns:a16="http://schemas.microsoft.com/office/drawing/2014/main" id="{1B472E9F-A624-20A4-3A9E-9E594DCB38CA}"/>
              </a:ext>
            </a:extLst>
          </p:cNvPr>
          <p:cNvPicPr>
            <a:picLocks noChangeAspect="1"/>
          </p:cNvPicPr>
          <p:nvPr/>
        </p:nvPicPr>
        <p:blipFill>
          <a:blip r:embed="rId19"/>
          <a:srcRect/>
          <a:stretch/>
        </p:blipFill>
        <p:spPr>
          <a:xfrm>
            <a:off x="8441403" y="2059668"/>
            <a:ext cx="317500" cy="317500"/>
          </a:xfrm>
          <a:prstGeom prst="rect">
            <a:avLst/>
          </a:prstGeom>
        </p:spPr>
      </p:pic>
      <p:pic>
        <p:nvPicPr>
          <p:cNvPr id="32" name="Picture 31">
            <a:hlinkHover r:id="rId20" action="ppaction://hlinksldjump"/>
            <a:extLst>
              <a:ext uri="{FF2B5EF4-FFF2-40B4-BE49-F238E27FC236}">
                <a16:creationId xmlns:a16="http://schemas.microsoft.com/office/drawing/2014/main" id="{037BC3D7-2D77-16F7-AE7A-A5F9768DEFB7}"/>
              </a:ext>
            </a:extLst>
          </p:cNvPr>
          <p:cNvPicPr>
            <a:picLocks noChangeAspect="1"/>
          </p:cNvPicPr>
          <p:nvPr/>
        </p:nvPicPr>
        <p:blipFill>
          <a:blip r:embed="rId21"/>
          <a:srcRect/>
          <a:stretch/>
        </p:blipFill>
        <p:spPr>
          <a:xfrm>
            <a:off x="5919778" y="1308341"/>
            <a:ext cx="317500" cy="317500"/>
          </a:xfrm>
          <a:prstGeom prst="rect">
            <a:avLst/>
          </a:prstGeom>
        </p:spPr>
      </p:pic>
      <p:pic>
        <p:nvPicPr>
          <p:cNvPr id="33" name="Picture 32" descr="A white arrow in a circle&#10;&#10;Description automatically generated">
            <a:hlinkClick r:id="rId22" action="ppaction://hlinksldjump"/>
            <a:extLst>
              <a:ext uri="{FF2B5EF4-FFF2-40B4-BE49-F238E27FC236}">
                <a16:creationId xmlns:a16="http://schemas.microsoft.com/office/drawing/2014/main" id="{DD647F57-6D64-0A57-223C-B1E08F0F22A6}"/>
              </a:ext>
            </a:extLst>
          </p:cNvPr>
          <p:cNvPicPr>
            <a:picLocks noChangeAspect="1"/>
          </p:cNvPicPr>
          <p:nvPr/>
        </p:nvPicPr>
        <p:blipFill>
          <a:blip r:embed="rId23"/>
          <a:stretch>
            <a:fillRect/>
          </a:stretch>
        </p:blipFill>
        <p:spPr>
          <a:xfrm flipH="1">
            <a:off x="11420830" y="6322937"/>
            <a:ext cx="368749" cy="368749"/>
          </a:xfrm>
          <a:prstGeom prst="rect">
            <a:avLst/>
          </a:prstGeom>
        </p:spPr>
      </p:pic>
      <p:pic>
        <p:nvPicPr>
          <p:cNvPr id="34" name="Picture 33" descr="A white arrow in a circle&#10;&#10;Description automatically generated">
            <a:hlinkClick r:id="rId24" action="ppaction://hlinksldjump"/>
            <a:extLst>
              <a:ext uri="{FF2B5EF4-FFF2-40B4-BE49-F238E27FC236}">
                <a16:creationId xmlns:a16="http://schemas.microsoft.com/office/drawing/2014/main" id="{42DD6291-0056-FF77-977E-97B02FDB3B03}"/>
              </a:ext>
            </a:extLst>
          </p:cNvPr>
          <p:cNvPicPr>
            <a:picLocks noChangeAspect="1"/>
          </p:cNvPicPr>
          <p:nvPr/>
        </p:nvPicPr>
        <p:blipFill>
          <a:blip r:embed="rId25"/>
          <a:stretch>
            <a:fillRect/>
          </a:stretch>
        </p:blipFill>
        <p:spPr>
          <a:xfrm flipH="1">
            <a:off x="10819597" y="6322937"/>
            <a:ext cx="368749" cy="368749"/>
          </a:xfrm>
          <a:prstGeom prst="rect">
            <a:avLst/>
          </a:prstGeom>
        </p:spPr>
      </p:pic>
      <p:sp>
        <p:nvSpPr>
          <p:cNvPr id="8" name="TextBox 7">
            <a:extLst>
              <a:ext uri="{FF2B5EF4-FFF2-40B4-BE49-F238E27FC236}">
                <a16:creationId xmlns:a16="http://schemas.microsoft.com/office/drawing/2014/main" id="{55E93A50-A6C5-82AE-4AB7-87F493C945CD}"/>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868200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EC527E-082C-F393-6379-18759814CD60}"/>
            </a:ext>
          </a:extLst>
        </p:cNvPr>
        <p:cNvGrpSpPr/>
        <p:nvPr/>
      </p:nvGrpSpPr>
      <p:grpSpPr>
        <a:xfrm>
          <a:off x="0" y="0"/>
          <a:ext cx="0" cy="0"/>
          <a:chOff x="0" y="0"/>
          <a:chExt cx="0" cy="0"/>
        </a:xfrm>
      </p:grpSpPr>
      <p:sp>
        <p:nvSpPr>
          <p:cNvPr id="2" name="Rectangle 1">
            <a:hlinkHover r:id="rId2" action="ppaction://hlinksldjump"/>
            <a:extLst>
              <a:ext uri="{FF2B5EF4-FFF2-40B4-BE49-F238E27FC236}">
                <a16:creationId xmlns:a16="http://schemas.microsoft.com/office/drawing/2014/main" id="{1DD80D96-EFF3-B756-0248-60A113FC43C7}"/>
              </a:ext>
            </a:extLst>
          </p:cNvPr>
          <p:cNvSpPr>
            <a:spLocks/>
          </p:cNvSpPr>
          <p:nvPr/>
        </p:nvSpPr>
        <p:spPr>
          <a:xfrm>
            <a:off x="0"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Connector 11">
            <a:extLst>
              <a:ext uri="{FF2B5EF4-FFF2-40B4-BE49-F238E27FC236}">
                <a16:creationId xmlns:a16="http://schemas.microsoft.com/office/drawing/2014/main" id="{ACBE8105-82D2-40EB-80D9-A5CA8B29C0D8}"/>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6CE0AC60-0342-ED0F-77CC-291C19045B7C}"/>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8D2B638C-1A31-858F-1C03-71AFAA5C46A4}"/>
              </a:ext>
            </a:extLst>
          </p:cNvPr>
          <p:cNvSpPr txBox="1"/>
          <p:nvPr/>
        </p:nvSpPr>
        <p:spPr>
          <a:xfrm>
            <a:off x="214387" y="310241"/>
            <a:ext cx="2292145" cy="527965"/>
          </a:xfrm>
          <a:prstGeom prst="rect">
            <a:avLst/>
          </a:prstGeom>
          <a:noFill/>
        </p:spPr>
        <p:txBody>
          <a:bodyPr wrap="square" rtlCol="0">
            <a:spAutoFit/>
          </a:bodyPr>
          <a:lstStyle/>
          <a:p>
            <a:pPr>
              <a:lnSpc>
                <a:spcPct val="107000"/>
              </a:lnSpc>
              <a:spcAft>
                <a:spcPts val="800"/>
              </a:spcAft>
            </a:pPr>
            <a:r>
              <a:rPr lang="en-GB" sz="2800" kern="100" dirty="0">
                <a:solidFill>
                  <a:schemeClr val="bg1"/>
                </a:solidFill>
                <a:effectLst/>
                <a:latin typeface="Futura Com Medium" panose="02000604030000020003" pitchFamily="2" charset="77"/>
                <a:ea typeface="Calibri" panose="020F0502020204030204" pitchFamily="34" charset="0"/>
              </a:rPr>
              <a:t>HMI/Lens </a:t>
            </a:r>
          </a:p>
        </p:txBody>
      </p:sp>
      <p:cxnSp>
        <p:nvCxnSpPr>
          <p:cNvPr id="23" name="Straight Connector 22">
            <a:extLst>
              <a:ext uri="{FF2B5EF4-FFF2-40B4-BE49-F238E27FC236}">
                <a16:creationId xmlns:a16="http://schemas.microsoft.com/office/drawing/2014/main" id="{737E7811-457A-C193-B27A-25E590CCA5F5}"/>
              </a:ext>
            </a:extLst>
          </p:cNvPr>
          <p:cNvCxnSpPr>
            <a:cxnSpLocks/>
          </p:cNvCxnSpPr>
          <p:nvPr/>
        </p:nvCxnSpPr>
        <p:spPr>
          <a:xfrm>
            <a:off x="300038" y="296863"/>
            <a:ext cx="147478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Picture 3">
            <a:hlinkClick r:id="rId2" action="ppaction://hlinksldjump"/>
            <a:extLst>
              <a:ext uri="{FF2B5EF4-FFF2-40B4-BE49-F238E27FC236}">
                <a16:creationId xmlns:a16="http://schemas.microsoft.com/office/drawing/2014/main" id="{07D6A62A-AAF7-80CD-D688-617D178AE24B}"/>
              </a:ext>
            </a:extLst>
          </p:cNvPr>
          <p:cNvPicPr>
            <a:picLocks noChangeAspect="1"/>
          </p:cNvPicPr>
          <p:nvPr/>
        </p:nvPicPr>
        <p:blipFill>
          <a:blip r:embed="rId3"/>
          <a:stretch>
            <a:fillRect/>
          </a:stretch>
        </p:blipFill>
        <p:spPr>
          <a:xfrm>
            <a:off x="3375875" y="1224142"/>
            <a:ext cx="5440247" cy="2204858"/>
          </a:xfrm>
          <a:prstGeom prst="rect">
            <a:avLst/>
          </a:prstGeom>
        </p:spPr>
      </p:pic>
      <p:pic>
        <p:nvPicPr>
          <p:cNvPr id="3" name="Picture 2">
            <a:hlinkClick r:id="rId4" action="ppaction://hlinksldjump"/>
            <a:extLst>
              <a:ext uri="{FF2B5EF4-FFF2-40B4-BE49-F238E27FC236}">
                <a16:creationId xmlns:a16="http://schemas.microsoft.com/office/drawing/2014/main" id="{98B0F2AC-130A-2304-F563-69802D1923B0}"/>
              </a:ext>
            </a:extLst>
          </p:cNvPr>
          <p:cNvPicPr>
            <a:picLocks noChangeAspect="1"/>
          </p:cNvPicPr>
          <p:nvPr/>
        </p:nvPicPr>
        <p:blipFill>
          <a:blip r:embed="rId5"/>
          <a:stretch>
            <a:fillRect/>
          </a:stretch>
        </p:blipFill>
        <p:spPr>
          <a:xfrm>
            <a:off x="9796098" y="6322946"/>
            <a:ext cx="368740" cy="368740"/>
          </a:xfrm>
          <a:prstGeom prst="rect">
            <a:avLst/>
          </a:prstGeom>
        </p:spPr>
      </p:pic>
      <p:sp>
        <p:nvSpPr>
          <p:cNvPr id="24" name="TextBox 23">
            <a:extLst>
              <a:ext uri="{FF2B5EF4-FFF2-40B4-BE49-F238E27FC236}">
                <a16:creationId xmlns:a16="http://schemas.microsoft.com/office/drawing/2014/main" id="{1152EB05-1420-EC56-1D36-9393B84B8C88}"/>
              </a:ext>
            </a:extLst>
          </p:cNvPr>
          <p:cNvSpPr txBox="1"/>
          <p:nvPr/>
        </p:nvSpPr>
        <p:spPr>
          <a:xfrm>
            <a:off x="3693375" y="3733908"/>
            <a:ext cx="5122748" cy="717184"/>
          </a:xfrm>
          <a:prstGeom prst="rect">
            <a:avLst/>
          </a:prstGeom>
          <a:noFill/>
        </p:spPr>
        <p:txBody>
          <a:bodyPr wrap="square">
            <a:spAutoFit/>
          </a:bodyPr>
          <a:lstStyle/>
          <a:p>
            <a:pPr>
              <a:lnSpc>
                <a:spcPct val="107000"/>
              </a:lnSpc>
              <a:spcAft>
                <a:spcPts val="800"/>
              </a:spcAft>
            </a:pPr>
            <a:r>
              <a:rPr lang="en-GB" sz="1200" kern="100" dirty="0">
                <a:solidFill>
                  <a:schemeClr val="bg1"/>
                </a:solidFill>
                <a:effectLst/>
                <a:latin typeface="Futura Com Medium" panose="02000604030000020003" pitchFamily="2" charset="77"/>
                <a:ea typeface="Calibri" panose="020F0502020204030204" pitchFamily="34" charset="0"/>
              </a:rPr>
              <a:t>Sparkling Icon </a:t>
            </a:r>
            <a:endParaRPr lang="en-GB" sz="1000" kern="100" dirty="0">
              <a:solidFill>
                <a:schemeClr val="bg1"/>
              </a:solidFill>
              <a:effectLst/>
              <a:latin typeface="Futura Com Light" panose="020B0402020204020303" pitchFamily="34" charset="77"/>
              <a:ea typeface="Calibri" panose="020F0502020204030204" pitchFamily="34" charset="0"/>
            </a:endParaRPr>
          </a:p>
          <a:p>
            <a:pPr>
              <a:lnSpc>
                <a:spcPct val="107000"/>
              </a:lnSpc>
              <a:spcAft>
                <a:spcPts val="800"/>
              </a:spcAft>
            </a:pPr>
            <a:r>
              <a:rPr lang="en-GB" sz="1000" kern="100" dirty="0">
                <a:solidFill>
                  <a:schemeClr val="bg1"/>
                </a:solidFill>
                <a:effectLst/>
                <a:latin typeface="Futura Com Light" panose="020B0402020204020303" pitchFamily="34" charset="77"/>
                <a:ea typeface="Calibri" panose="020F0502020204030204" pitchFamily="34" charset="0"/>
              </a:rPr>
              <a:t>If the Sparkling Icon completely off and the Red Warning triangle is solid, this indicates the Carb tank level sensor is damaged or not connected to the MC Board. </a:t>
            </a:r>
          </a:p>
        </p:txBody>
      </p:sp>
      <p:pic>
        <p:nvPicPr>
          <p:cNvPr id="7" name="Picture 6">
            <a:extLst>
              <a:ext uri="{FF2B5EF4-FFF2-40B4-BE49-F238E27FC236}">
                <a16:creationId xmlns:a16="http://schemas.microsoft.com/office/drawing/2014/main" id="{A70FA707-0288-10AE-46B2-FA9019FD3E4E}"/>
              </a:ext>
            </a:extLst>
          </p:cNvPr>
          <p:cNvPicPr>
            <a:picLocks noChangeAspect="1"/>
          </p:cNvPicPr>
          <p:nvPr/>
        </p:nvPicPr>
        <p:blipFill>
          <a:blip r:embed="rId6"/>
          <a:srcRect/>
          <a:stretch/>
        </p:blipFill>
        <p:spPr>
          <a:xfrm>
            <a:off x="3375875" y="3717432"/>
            <a:ext cx="317500" cy="317500"/>
          </a:xfrm>
          <a:prstGeom prst="rect">
            <a:avLst/>
          </a:prstGeom>
        </p:spPr>
      </p:pic>
      <p:pic>
        <p:nvPicPr>
          <p:cNvPr id="18" name="Picture 17">
            <a:hlinkHover r:id="rId7" action="ppaction://hlinksldjump"/>
            <a:extLst>
              <a:ext uri="{FF2B5EF4-FFF2-40B4-BE49-F238E27FC236}">
                <a16:creationId xmlns:a16="http://schemas.microsoft.com/office/drawing/2014/main" id="{50C82C68-9FA6-5F18-DF40-B78EE85D39D1}"/>
              </a:ext>
            </a:extLst>
          </p:cNvPr>
          <p:cNvPicPr>
            <a:picLocks noChangeAspect="1"/>
          </p:cNvPicPr>
          <p:nvPr/>
        </p:nvPicPr>
        <p:blipFill>
          <a:blip r:embed="rId8"/>
          <a:srcRect/>
          <a:stretch/>
        </p:blipFill>
        <p:spPr>
          <a:xfrm>
            <a:off x="4231840" y="1308341"/>
            <a:ext cx="317500" cy="317500"/>
          </a:xfrm>
          <a:prstGeom prst="rect">
            <a:avLst/>
          </a:prstGeom>
        </p:spPr>
      </p:pic>
      <p:pic>
        <p:nvPicPr>
          <p:cNvPr id="25" name="Picture 24">
            <a:hlinkHover r:id="rId9" action="ppaction://hlinksldjump"/>
            <a:extLst>
              <a:ext uri="{FF2B5EF4-FFF2-40B4-BE49-F238E27FC236}">
                <a16:creationId xmlns:a16="http://schemas.microsoft.com/office/drawing/2014/main" id="{175C0089-35AC-F189-0B98-1FB2D98E45D4}"/>
              </a:ext>
            </a:extLst>
          </p:cNvPr>
          <p:cNvPicPr>
            <a:picLocks noChangeAspect="1"/>
          </p:cNvPicPr>
          <p:nvPr/>
        </p:nvPicPr>
        <p:blipFill>
          <a:blip r:embed="rId10"/>
          <a:srcRect/>
          <a:stretch/>
        </p:blipFill>
        <p:spPr>
          <a:xfrm>
            <a:off x="5080687" y="1314650"/>
            <a:ext cx="317500" cy="317500"/>
          </a:xfrm>
          <a:prstGeom prst="rect">
            <a:avLst/>
          </a:prstGeom>
        </p:spPr>
      </p:pic>
      <p:pic>
        <p:nvPicPr>
          <p:cNvPr id="27" name="Picture 26">
            <a:hlinkClick r:id="" action="ppaction://hlinkshowjump?jump=nextslide"/>
            <a:hlinkHover r:id="rId11" action="ppaction://hlinksldjump"/>
            <a:extLst>
              <a:ext uri="{FF2B5EF4-FFF2-40B4-BE49-F238E27FC236}">
                <a16:creationId xmlns:a16="http://schemas.microsoft.com/office/drawing/2014/main" id="{F82E58E5-61C8-6DE1-10E5-2D88A38BBB5F}"/>
              </a:ext>
            </a:extLst>
          </p:cNvPr>
          <p:cNvPicPr>
            <a:picLocks noChangeAspect="1"/>
          </p:cNvPicPr>
          <p:nvPr/>
        </p:nvPicPr>
        <p:blipFill>
          <a:blip r:embed="rId12"/>
          <a:srcRect/>
          <a:stretch/>
        </p:blipFill>
        <p:spPr>
          <a:xfrm>
            <a:off x="6776863" y="1308185"/>
            <a:ext cx="317500" cy="317500"/>
          </a:xfrm>
          <a:prstGeom prst="rect">
            <a:avLst/>
          </a:prstGeom>
        </p:spPr>
      </p:pic>
      <p:pic>
        <p:nvPicPr>
          <p:cNvPr id="28" name="Picture 27">
            <a:hlinkHover r:id="rId13" action="ppaction://hlinksldjump"/>
            <a:extLst>
              <a:ext uri="{FF2B5EF4-FFF2-40B4-BE49-F238E27FC236}">
                <a16:creationId xmlns:a16="http://schemas.microsoft.com/office/drawing/2014/main" id="{925EF0A7-F84D-8A79-627A-9EA248B0C5BA}"/>
              </a:ext>
            </a:extLst>
          </p:cNvPr>
          <p:cNvPicPr>
            <a:picLocks noChangeAspect="1"/>
          </p:cNvPicPr>
          <p:nvPr/>
        </p:nvPicPr>
        <p:blipFill>
          <a:blip r:embed="rId14"/>
          <a:srcRect/>
          <a:stretch/>
        </p:blipFill>
        <p:spPr>
          <a:xfrm>
            <a:off x="7625710" y="1308185"/>
            <a:ext cx="317500" cy="317500"/>
          </a:xfrm>
          <a:prstGeom prst="rect">
            <a:avLst/>
          </a:prstGeom>
        </p:spPr>
      </p:pic>
      <p:pic>
        <p:nvPicPr>
          <p:cNvPr id="29" name="Picture 28">
            <a:hlinkHover r:id="rId15" action="ppaction://hlinksldjump"/>
            <a:extLst>
              <a:ext uri="{FF2B5EF4-FFF2-40B4-BE49-F238E27FC236}">
                <a16:creationId xmlns:a16="http://schemas.microsoft.com/office/drawing/2014/main" id="{D138E2C9-A650-3E9B-675B-D15986A949D2}"/>
              </a:ext>
            </a:extLst>
          </p:cNvPr>
          <p:cNvPicPr>
            <a:picLocks noChangeAspect="1"/>
          </p:cNvPicPr>
          <p:nvPr/>
        </p:nvPicPr>
        <p:blipFill>
          <a:blip r:embed="rId16"/>
          <a:srcRect/>
          <a:stretch/>
        </p:blipFill>
        <p:spPr>
          <a:xfrm>
            <a:off x="3826794" y="2473965"/>
            <a:ext cx="317500" cy="317500"/>
          </a:xfrm>
          <a:prstGeom prst="rect">
            <a:avLst/>
          </a:prstGeom>
        </p:spPr>
      </p:pic>
      <p:pic>
        <p:nvPicPr>
          <p:cNvPr id="30" name="Picture 29">
            <a:hlinkClick r:id="" action="ppaction://hlinkshowjump?jump=nextslide"/>
            <a:hlinkHover r:id="rId17" action="ppaction://hlinksldjump"/>
            <a:extLst>
              <a:ext uri="{FF2B5EF4-FFF2-40B4-BE49-F238E27FC236}">
                <a16:creationId xmlns:a16="http://schemas.microsoft.com/office/drawing/2014/main" id="{BA32FE14-55C9-C2D6-F6E8-D01E94524AEF}"/>
              </a:ext>
            </a:extLst>
          </p:cNvPr>
          <p:cNvPicPr>
            <a:picLocks noChangeAspect="1"/>
          </p:cNvPicPr>
          <p:nvPr/>
        </p:nvPicPr>
        <p:blipFill>
          <a:blip r:embed="rId18"/>
          <a:srcRect/>
          <a:stretch/>
        </p:blipFill>
        <p:spPr>
          <a:xfrm>
            <a:off x="8047708" y="2385406"/>
            <a:ext cx="317500" cy="317500"/>
          </a:xfrm>
          <a:prstGeom prst="rect">
            <a:avLst/>
          </a:prstGeom>
        </p:spPr>
      </p:pic>
      <p:pic>
        <p:nvPicPr>
          <p:cNvPr id="31" name="Picture 30">
            <a:hlinkClick r:id="" action="ppaction://hlinkshowjump?jump=nextslide"/>
            <a:hlinkHover r:id="rId19" action="ppaction://hlinksldjump"/>
            <a:extLst>
              <a:ext uri="{FF2B5EF4-FFF2-40B4-BE49-F238E27FC236}">
                <a16:creationId xmlns:a16="http://schemas.microsoft.com/office/drawing/2014/main" id="{0A76E786-906E-80D4-E61D-C747DD3B5286}"/>
              </a:ext>
            </a:extLst>
          </p:cNvPr>
          <p:cNvPicPr>
            <a:picLocks noChangeAspect="1"/>
          </p:cNvPicPr>
          <p:nvPr/>
        </p:nvPicPr>
        <p:blipFill>
          <a:blip r:embed="rId20"/>
          <a:srcRect/>
          <a:stretch/>
        </p:blipFill>
        <p:spPr>
          <a:xfrm>
            <a:off x="8441403" y="2059668"/>
            <a:ext cx="317500" cy="317500"/>
          </a:xfrm>
          <a:prstGeom prst="rect">
            <a:avLst/>
          </a:prstGeom>
        </p:spPr>
      </p:pic>
      <p:pic>
        <p:nvPicPr>
          <p:cNvPr id="32" name="Picture 31">
            <a:hlinkHover r:id="rId21" action="ppaction://hlinksldjump"/>
            <a:extLst>
              <a:ext uri="{FF2B5EF4-FFF2-40B4-BE49-F238E27FC236}">
                <a16:creationId xmlns:a16="http://schemas.microsoft.com/office/drawing/2014/main" id="{336C7F60-97A3-15B6-C4AE-AB5795503773}"/>
              </a:ext>
            </a:extLst>
          </p:cNvPr>
          <p:cNvPicPr>
            <a:picLocks noChangeAspect="1"/>
          </p:cNvPicPr>
          <p:nvPr/>
        </p:nvPicPr>
        <p:blipFill>
          <a:blip r:embed="rId6"/>
          <a:srcRect/>
          <a:stretch/>
        </p:blipFill>
        <p:spPr>
          <a:xfrm>
            <a:off x="5919778" y="1308341"/>
            <a:ext cx="317500" cy="317500"/>
          </a:xfrm>
          <a:prstGeom prst="rect">
            <a:avLst/>
          </a:prstGeom>
        </p:spPr>
      </p:pic>
      <p:pic>
        <p:nvPicPr>
          <p:cNvPr id="33" name="Picture 32" descr="A white arrow in a circle&#10;&#10;Description automatically generated">
            <a:hlinkClick r:id="rId22" action="ppaction://hlinksldjump"/>
            <a:extLst>
              <a:ext uri="{FF2B5EF4-FFF2-40B4-BE49-F238E27FC236}">
                <a16:creationId xmlns:a16="http://schemas.microsoft.com/office/drawing/2014/main" id="{DCC1F5EE-4D5D-1B63-D15F-3D4469B7268F}"/>
              </a:ext>
            </a:extLst>
          </p:cNvPr>
          <p:cNvPicPr>
            <a:picLocks noChangeAspect="1"/>
          </p:cNvPicPr>
          <p:nvPr/>
        </p:nvPicPr>
        <p:blipFill>
          <a:blip r:embed="rId23"/>
          <a:stretch>
            <a:fillRect/>
          </a:stretch>
        </p:blipFill>
        <p:spPr>
          <a:xfrm flipH="1">
            <a:off x="11420830" y="6322937"/>
            <a:ext cx="368749" cy="368749"/>
          </a:xfrm>
          <a:prstGeom prst="rect">
            <a:avLst/>
          </a:prstGeom>
        </p:spPr>
      </p:pic>
      <p:pic>
        <p:nvPicPr>
          <p:cNvPr id="34" name="Picture 33" descr="A white arrow in a circle&#10;&#10;Description automatically generated">
            <a:hlinkClick r:id="rId24" action="ppaction://hlinksldjump"/>
            <a:extLst>
              <a:ext uri="{FF2B5EF4-FFF2-40B4-BE49-F238E27FC236}">
                <a16:creationId xmlns:a16="http://schemas.microsoft.com/office/drawing/2014/main" id="{C48AD74B-204E-AAA0-6299-BF1DBCCB698B}"/>
              </a:ext>
            </a:extLst>
          </p:cNvPr>
          <p:cNvPicPr>
            <a:picLocks noChangeAspect="1"/>
          </p:cNvPicPr>
          <p:nvPr/>
        </p:nvPicPr>
        <p:blipFill>
          <a:blip r:embed="rId25"/>
          <a:stretch>
            <a:fillRect/>
          </a:stretch>
        </p:blipFill>
        <p:spPr>
          <a:xfrm flipH="1">
            <a:off x="10819597" y="6322937"/>
            <a:ext cx="368749" cy="368749"/>
          </a:xfrm>
          <a:prstGeom prst="rect">
            <a:avLst/>
          </a:prstGeom>
        </p:spPr>
      </p:pic>
      <p:sp>
        <p:nvSpPr>
          <p:cNvPr id="6" name="TextBox 5">
            <a:extLst>
              <a:ext uri="{FF2B5EF4-FFF2-40B4-BE49-F238E27FC236}">
                <a16:creationId xmlns:a16="http://schemas.microsoft.com/office/drawing/2014/main" id="{AAAC073B-54B4-4A67-680B-93C7B6B12881}"/>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28194306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F5B061-5108-10E5-22C7-A81C2E633792}"/>
            </a:ext>
          </a:extLst>
        </p:cNvPr>
        <p:cNvGrpSpPr/>
        <p:nvPr/>
      </p:nvGrpSpPr>
      <p:grpSpPr>
        <a:xfrm>
          <a:off x="0" y="0"/>
          <a:ext cx="0" cy="0"/>
          <a:chOff x="0" y="0"/>
          <a:chExt cx="0" cy="0"/>
        </a:xfrm>
      </p:grpSpPr>
      <p:sp>
        <p:nvSpPr>
          <p:cNvPr id="33" name="Rectangle 32">
            <a:hlinkHover r:id="rId2" action="ppaction://hlinksldjump"/>
            <a:extLst>
              <a:ext uri="{FF2B5EF4-FFF2-40B4-BE49-F238E27FC236}">
                <a16:creationId xmlns:a16="http://schemas.microsoft.com/office/drawing/2014/main" id="{94267953-3DF1-880F-0CFB-BED31F2DE4CC}"/>
              </a:ext>
            </a:extLst>
          </p:cNvPr>
          <p:cNvSpPr>
            <a:spLocks/>
          </p:cNvSpPr>
          <p:nvPr/>
        </p:nvSpPr>
        <p:spPr>
          <a:xfrm>
            <a:off x="0"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Connector 11">
            <a:extLst>
              <a:ext uri="{FF2B5EF4-FFF2-40B4-BE49-F238E27FC236}">
                <a16:creationId xmlns:a16="http://schemas.microsoft.com/office/drawing/2014/main" id="{FACBEB95-1B3F-4F0A-A104-5AC3F48A014D}"/>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AE502E7-F68B-26FA-F5E0-FF8010D1FF5B}"/>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063D150E-814D-1A27-7E15-57199C77CA60}"/>
              </a:ext>
            </a:extLst>
          </p:cNvPr>
          <p:cNvSpPr txBox="1"/>
          <p:nvPr/>
        </p:nvSpPr>
        <p:spPr>
          <a:xfrm>
            <a:off x="214387" y="310241"/>
            <a:ext cx="2292145" cy="527965"/>
          </a:xfrm>
          <a:prstGeom prst="rect">
            <a:avLst/>
          </a:prstGeom>
          <a:noFill/>
        </p:spPr>
        <p:txBody>
          <a:bodyPr wrap="square" rtlCol="0">
            <a:spAutoFit/>
          </a:bodyPr>
          <a:lstStyle/>
          <a:p>
            <a:pPr>
              <a:lnSpc>
                <a:spcPct val="107000"/>
              </a:lnSpc>
              <a:spcAft>
                <a:spcPts val="800"/>
              </a:spcAft>
            </a:pPr>
            <a:r>
              <a:rPr lang="en-GB" sz="2800" kern="100" dirty="0">
                <a:solidFill>
                  <a:schemeClr val="bg1"/>
                </a:solidFill>
                <a:effectLst/>
                <a:latin typeface="Futura Com Medium" panose="02000604030000020003" pitchFamily="2" charset="77"/>
                <a:ea typeface="Calibri" panose="020F0502020204030204" pitchFamily="34" charset="0"/>
              </a:rPr>
              <a:t>HMI/Lens </a:t>
            </a:r>
          </a:p>
        </p:txBody>
      </p:sp>
      <p:cxnSp>
        <p:nvCxnSpPr>
          <p:cNvPr id="23" name="Straight Connector 22">
            <a:extLst>
              <a:ext uri="{FF2B5EF4-FFF2-40B4-BE49-F238E27FC236}">
                <a16:creationId xmlns:a16="http://schemas.microsoft.com/office/drawing/2014/main" id="{4E18C3B4-4865-BA65-C322-0CFBC0C4F1C8}"/>
              </a:ext>
            </a:extLst>
          </p:cNvPr>
          <p:cNvCxnSpPr>
            <a:cxnSpLocks/>
          </p:cNvCxnSpPr>
          <p:nvPr/>
        </p:nvCxnSpPr>
        <p:spPr>
          <a:xfrm>
            <a:off x="300038" y="296863"/>
            <a:ext cx="147478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Picture 3">
            <a:hlinkClick r:id="rId2" action="ppaction://hlinksldjump"/>
            <a:extLst>
              <a:ext uri="{FF2B5EF4-FFF2-40B4-BE49-F238E27FC236}">
                <a16:creationId xmlns:a16="http://schemas.microsoft.com/office/drawing/2014/main" id="{B6430B6C-E375-EBAC-27DE-7556CC4774DD}"/>
              </a:ext>
            </a:extLst>
          </p:cNvPr>
          <p:cNvPicPr>
            <a:picLocks noChangeAspect="1"/>
          </p:cNvPicPr>
          <p:nvPr/>
        </p:nvPicPr>
        <p:blipFill>
          <a:blip r:embed="rId3"/>
          <a:stretch>
            <a:fillRect/>
          </a:stretch>
        </p:blipFill>
        <p:spPr>
          <a:xfrm>
            <a:off x="3375875" y="1224142"/>
            <a:ext cx="5440247" cy="2204858"/>
          </a:xfrm>
          <a:prstGeom prst="rect">
            <a:avLst/>
          </a:prstGeom>
        </p:spPr>
      </p:pic>
      <p:pic>
        <p:nvPicPr>
          <p:cNvPr id="3" name="Picture 2">
            <a:hlinkClick r:id="rId4" action="ppaction://hlinksldjump"/>
            <a:extLst>
              <a:ext uri="{FF2B5EF4-FFF2-40B4-BE49-F238E27FC236}">
                <a16:creationId xmlns:a16="http://schemas.microsoft.com/office/drawing/2014/main" id="{868E8FE8-91EC-2213-0997-E31E155F3612}"/>
              </a:ext>
            </a:extLst>
          </p:cNvPr>
          <p:cNvPicPr>
            <a:picLocks noChangeAspect="1"/>
          </p:cNvPicPr>
          <p:nvPr/>
        </p:nvPicPr>
        <p:blipFill>
          <a:blip r:embed="rId5"/>
          <a:stretch>
            <a:fillRect/>
          </a:stretch>
        </p:blipFill>
        <p:spPr>
          <a:xfrm>
            <a:off x="9796098" y="6322946"/>
            <a:ext cx="368740" cy="368740"/>
          </a:xfrm>
          <a:prstGeom prst="rect">
            <a:avLst/>
          </a:prstGeom>
        </p:spPr>
      </p:pic>
      <p:sp>
        <p:nvSpPr>
          <p:cNvPr id="24" name="TextBox 23">
            <a:extLst>
              <a:ext uri="{FF2B5EF4-FFF2-40B4-BE49-F238E27FC236}">
                <a16:creationId xmlns:a16="http://schemas.microsoft.com/office/drawing/2014/main" id="{7925C117-1D2C-C6EB-3585-56F39DAE76E2}"/>
              </a:ext>
            </a:extLst>
          </p:cNvPr>
          <p:cNvSpPr txBox="1"/>
          <p:nvPr/>
        </p:nvSpPr>
        <p:spPr>
          <a:xfrm>
            <a:off x="3693375" y="3733908"/>
            <a:ext cx="5122748" cy="552524"/>
          </a:xfrm>
          <a:prstGeom prst="rect">
            <a:avLst/>
          </a:prstGeom>
          <a:noFill/>
        </p:spPr>
        <p:txBody>
          <a:bodyPr wrap="square">
            <a:spAutoFit/>
          </a:bodyPr>
          <a:lstStyle/>
          <a:p>
            <a:pPr>
              <a:lnSpc>
                <a:spcPct val="107000"/>
              </a:lnSpc>
              <a:spcAft>
                <a:spcPts val="800"/>
              </a:spcAft>
            </a:pPr>
            <a:r>
              <a:rPr lang="en-GB" sz="1200" kern="100" dirty="0">
                <a:solidFill>
                  <a:schemeClr val="bg1"/>
                </a:solidFill>
                <a:effectLst/>
                <a:latin typeface="Futura Com Medium" panose="02000604030000020003" pitchFamily="2" charset="77"/>
                <a:ea typeface="Calibri" panose="020F0502020204030204" pitchFamily="34" charset="0"/>
              </a:rPr>
              <a:t>Ambient Icon</a:t>
            </a:r>
            <a:endParaRPr lang="en-GB" sz="1000" kern="100" dirty="0">
              <a:solidFill>
                <a:schemeClr val="bg1"/>
              </a:solidFill>
              <a:effectLst/>
              <a:latin typeface="Futura Com Light" panose="020B0402020204020303" pitchFamily="34" charset="77"/>
              <a:ea typeface="Calibri" panose="020F0502020204030204" pitchFamily="34" charset="0"/>
            </a:endParaRPr>
          </a:p>
          <a:p>
            <a:pPr>
              <a:lnSpc>
                <a:spcPct val="107000"/>
              </a:lnSpc>
              <a:spcAft>
                <a:spcPts val="800"/>
              </a:spcAft>
            </a:pPr>
            <a:r>
              <a:rPr lang="en-GB" sz="1000" kern="100" dirty="0">
                <a:solidFill>
                  <a:schemeClr val="bg1"/>
                </a:solidFill>
                <a:effectLst/>
                <a:latin typeface="Futura Com Light" panose="020B0402020204020303" pitchFamily="34" charset="77"/>
                <a:ea typeface="Calibri" panose="020F0502020204030204" pitchFamily="34" charset="0"/>
              </a:rPr>
              <a:t>The Ambient Icon will always be energised (unless if unit has gone into Eco Mode)</a:t>
            </a:r>
          </a:p>
        </p:txBody>
      </p:sp>
      <p:pic>
        <p:nvPicPr>
          <p:cNvPr id="6" name="Picture 5">
            <a:extLst>
              <a:ext uri="{FF2B5EF4-FFF2-40B4-BE49-F238E27FC236}">
                <a16:creationId xmlns:a16="http://schemas.microsoft.com/office/drawing/2014/main" id="{124E431D-4F50-1162-1599-F7D5A06D3C43}"/>
              </a:ext>
            </a:extLst>
          </p:cNvPr>
          <p:cNvPicPr>
            <a:picLocks noChangeAspect="1"/>
          </p:cNvPicPr>
          <p:nvPr/>
        </p:nvPicPr>
        <p:blipFill>
          <a:blip r:embed="rId6"/>
          <a:srcRect/>
          <a:stretch/>
        </p:blipFill>
        <p:spPr>
          <a:xfrm>
            <a:off x="3375875" y="3717432"/>
            <a:ext cx="317500" cy="317500"/>
          </a:xfrm>
          <a:prstGeom prst="rect">
            <a:avLst/>
          </a:prstGeom>
        </p:spPr>
      </p:pic>
      <p:pic>
        <p:nvPicPr>
          <p:cNvPr id="18" name="Picture 17">
            <a:hlinkHover r:id="rId7" action="ppaction://hlinksldjump"/>
            <a:extLst>
              <a:ext uri="{FF2B5EF4-FFF2-40B4-BE49-F238E27FC236}">
                <a16:creationId xmlns:a16="http://schemas.microsoft.com/office/drawing/2014/main" id="{A13EC104-F8BB-41E1-3764-0B56500B3008}"/>
              </a:ext>
            </a:extLst>
          </p:cNvPr>
          <p:cNvPicPr>
            <a:picLocks noChangeAspect="1"/>
          </p:cNvPicPr>
          <p:nvPr/>
        </p:nvPicPr>
        <p:blipFill>
          <a:blip r:embed="rId8"/>
          <a:srcRect/>
          <a:stretch/>
        </p:blipFill>
        <p:spPr>
          <a:xfrm>
            <a:off x="4231840" y="1308341"/>
            <a:ext cx="317500" cy="317500"/>
          </a:xfrm>
          <a:prstGeom prst="rect">
            <a:avLst/>
          </a:prstGeom>
        </p:spPr>
      </p:pic>
      <p:pic>
        <p:nvPicPr>
          <p:cNvPr id="25" name="Picture 24">
            <a:hlinkHover r:id="rId9" action="ppaction://hlinksldjump"/>
            <a:extLst>
              <a:ext uri="{FF2B5EF4-FFF2-40B4-BE49-F238E27FC236}">
                <a16:creationId xmlns:a16="http://schemas.microsoft.com/office/drawing/2014/main" id="{2E732886-304E-D8C2-625F-6CF4B0EB8E40}"/>
              </a:ext>
            </a:extLst>
          </p:cNvPr>
          <p:cNvPicPr>
            <a:picLocks noChangeAspect="1"/>
          </p:cNvPicPr>
          <p:nvPr/>
        </p:nvPicPr>
        <p:blipFill>
          <a:blip r:embed="rId10"/>
          <a:srcRect/>
          <a:stretch/>
        </p:blipFill>
        <p:spPr>
          <a:xfrm>
            <a:off x="5080687" y="1314650"/>
            <a:ext cx="317500" cy="317500"/>
          </a:xfrm>
          <a:prstGeom prst="rect">
            <a:avLst/>
          </a:prstGeom>
        </p:spPr>
      </p:pic>
      <p:pic>
        <p:nvPicPr>
          <p:cNvPr id="27" name="Picture 26">
            <a:hlinkClick r:id="" action="ppaction://hlinkshowjump?jump=nextslide"/>
            <a:hlinkHover r:id="rId11" action="ppaction://hlinksldjump"/>
            <a:extLst>
              <a:ext uri="{FF2B5EF4-FFF2-40B4-BE49-F238E27FC236}">
                <a16:creationId xmlns:a16="http://schemas.microsoft.com/office/drawing/2014/main" id="{94C3AFBD-4FA9-E385-5C94-09CE1A5E3DD0}"/>
              </a:ext>
            </a:extLst>
          </p:cNvPr>
          <p:cNvPicPr>
            <a:picLocks noChangeAspect="1"/>
          </p:cNvPicPr>
          <p:nvPr/>
        </p:nvPicPr>
        <p:blipFill>
          <a:blip r:embed="rId6"/>
          <a:srcRect/>
          <a:stretch/>
        </p:blipFill>
        <p:spPr>
          <a:xfrm>
            <a:off x="6776863" y="1308185"/>
            <a:ext cx="317500" cy="317500"/>
          </a:xfrm>
          <a:prstGeom prst="rect">
            <a:avLst/>
          </a:prstGeom>
        </p:spPr>
      </p:pic>
      <p:pic>
        <p:nvPicPr>
          <p:cNvPr id="28" name="Picture 27">
            <a:hlinkHover r:id="rId12" action="ppaction://hlinksldjump"/>
            <a:extLst>
              <a:ext uri="{FF2B5EF4-FFF2-40B4-BE49-F238E27FC236}">
                <a16:creationId xmlns:a16="http://schemas.microsoft.com/office/drawing/2014/main" id="{3E46F0A0-BA90-232F-7E11-D49DE9F8BD5F}"/>
              </a:ext>
            </a:extLst>
          </p:cNvPr>
          <p:cNvPicPr>
            <a:picLocks noChangeAspect="1"/>
          </p:cNvPicPr>
          <p:nvPr/>
        </p:nvPicPr>
        <p:blipFill>
          <a:blip r:embed="rId13"/>
          <a:srcRect/>
          <a:stretch/>
        </p:blipFill>
        <p:spPr>
          <a:xfrm>
            <a:off x="7625710" y="1308185"/>
            <a:ext cx="317500" cy="317500"/>
          </a:xfrm>
          <a:prstGeom prst="rect">
            <a:avLst/>
          </a:prstGeom>
        </p:spPr>
      </p:pic>
      <p:pic>
        <p:nvPicPr>
          <p:cNvPr id="29" name="Picture 28">
            <a:hlinkHover r:id="rId14" action="ppaction://hlinksldjump"/>
            <a:extLst>
              <a:ext uri="{FF2B5EF4-FFF2-40B4-BE49-F238E27FC236}">
                <a16:creationId xmlns:a16="http://schemas.microsoft.com/office/drawing/2014/main" id="{A60868CE-4063-A54E-3091-88B936E4630E}"/>
              </a:ext>
            </a:extLst>
          </p:cNvPr>
          <p:cNvPicPr>
            <a:picLocks noChangeAspect="1"/>
          </p:cNvPicPr>
          <p:nvPr/>
        </p:nvPicPr>
        <p:blipFill>
          <a:blip r:embed="rId15"/>
          <a:srcRect/>
          <a:stretch/>
        </p:blipFill>
        <p:spPr>
          <a:xfrm>
            <a:off x="3826794" y="2473965"/>
            <a:ext cx="317500" cy="317500"/>
          </a:xfrm>
          <a:prstGeom prst="rect">
            <a:avLst/>
          </a:prstGeom>
        </p:spPr>
      </p:pic>
      <p:pic>
        <p:nvPicPr>
          <p:cNvPr id="30" name="Picture 29">
            <a:hlinkClick r:id="" action="ppaction://hlinkshowjump?jump=nextslide"/>
            <a:hlinkHover r:id="rId16" action="ppaction://hlinksldjump"/>
            <a:extLst>
              <a:ext uri="{FF2B5EF4-FFF2-40B4-BE49-F238E27FC236}">
                <a16:creationId xmlns:a16="http://schemas.microsoft.com/office/drawing/2014/main" id="{61457152-64A9-48E4-0263-4CA65DF976B1}"/>
              </a:ext>
            </a:extLst>
          </p:cNvPr>
          <p:cNvPicPr>
            <a:picLocks noChangeAspect="1"/>
          </p:cNvPicPr>
          <p:nvPr/>
        </p:nvPicPr>
        <p:blipFill>
          <a:blip r:embed="rId17"/>
          <a:srcRect/>
          <a:stretch/>
        </p:blipFill>
        <p:spPr>
          <a:xfrm>
            <a:off x="8047708" y="2385406"/>
            <a:ext cx="317500" cy="317500"/>
          </a:xfrm>
          <a:prstGeom prst="rect">
            <a:avLst/>
          </a:prstGeom>
        </p:spPr>
      </p:pic>
      <p:pic>
        <p:nvPicPr>
          <p:cNvPr id="31" name="Picture 30">
            <a:hlinkClick r:id="" action="ppaction://hlinkshowjump?jump=nextslide"/>
            <a:hlinkHover r:id="rId18" action="ppaction://hlinksldjump"/>
            <a:extLst>
              <a:ext uri="{FF2B5EF4-FFF2-40B4-BE49-F238E27FC236}">
                <a16:creationId xmlns:a16="http://schemas.microsoft.com/office/drawing/2014/main" id="{8B4A532B-EBC6-662E-2869-137B47F5D262}"/>
              </a:ext>
            </a:extLst>
          </p:cNvPr>
          <p:cNvPicPr>
            <a:picLocks noChangeAspect="1"/>
          </p:cNvPicPr>
          <p:nvPr/>
        </p:nvPicPr>
        <p:blipFill>
          <a:blip r:embed="rId19"/>
          <a:srcRect/>
          <a:stretch/>
        </p:blipFill>
        <p:spPr>
          <a:xfrm>
            <a:off x="8441403" y="2059668"/>
            <a:ext cx="317500" cy="317500"/>
          </a:xfrm>
          <a:prstGeom prst="rect">
            <a:avLst/>
          </a:prstGeom>
        </p:spPr>
      </p:pic>
      <p:pic>
        <p:nvPicPr>
          <p:cNvPr id="32" name="Picture 31">
            <a:hlinkHover r:id="rId20" action="ppaction://hlinksldjump"/>
            <a:extLst>
              <a:ext uri="{FF2B5EF4-FFF2-40B4-BE49-F238E27FC236}">
                <a16:creationId xmlns:a16="http://schemas.microsoft.com/office/drawing/2014/main" id="{E0E129C6-8926-CD32-CC36-A21590DA0787}"/>
              </a:ext>
            </a:extLst>
          </p:cNvPr>
          <p:cNvPicPr>
            <a:picLocks noChangeAspect="1"/>
          </p:cNvPicPr>
          <p:nvPr/>
        </p:nvPicPr>
        <p:blipFill>
          <a:blip r:embed="rId21"/>
          <a:srcRect/>
          <a:stretch/>
        </p:blipFill>
        <p:spPr>
          <a:xfrm>
            <a:off x="5919778" y="1308341"/>
            <a:ext cx="317500" cy="317500"/>
          </a:xfrm>
          <a:prstGeom prst="rect">
            <a:avLst/>
          </a:prstGeom>
        </p:spPr>
      </p:pic>
      <p:pic>
        <p:nvPicPr>
          <p:cNvPr id="34" name="Picture 33" descr="A white arrow in a circle&#10;&#10;Description automatically generated">
            <a:hlinkClick r:id="rId22" action="ppaction://hlinksldjump"/>
            <a:extLst>
              <a:ext uri="{FF2B5EF4-FFF2-40B4-BE49-F238E27FC236}">
                <a16:creationId xmlns:a16="http://schemas.microsoft.com/office/drawing/2014/main" id="{C5C2B7D8-9FD3-CBE1-D8D6-67C92A82F03A}"/>
              </a:ext>
            </a:extLst>
          </p:cNvPr>
          <p:cNvPicPr>
            <a:picLocks noChangeAspect="1"/>
          </p:cNvPicPr>
          <p:nvPr/>
        </p:nvPicPr>
        <p:blipFill>
          <a:blip r:embed="rId23"/>
          <a:stretch>
            <a:fillRect/>
          </a:stretch>
        </p:blipFill>
        <p:spPr>
          <a:xfrm flipH="1">
            <a:off x="11420830" y="6322937"/>
            <a:ext cx="368749" cy="368749"/>
          </a:xfrm>
          <a:prstGeom prst="rect">
            <a:avLst/>
          </a:prstGeom>
        </p:spPr>
      </p:pic>
      <p:pic>
        <p:nvPicPr>
          <p:cNvPr id="35" name="Picture 34" descr="A white arrow in a circle&#10;&#10;Description automatically generated">
            <a:hlinkClick r:id="rId24" action="ppaction://hlinksldjump"/>
            <a:extLst>
              <a:ext uri="{FF2B5EF4-FFF2-40B4-BE49-F238E27FC236}">
                <a16:creationId xmlns:a16="http://schemas.microsoft.com/office/drawing/2014/main" id="{14488826-D471-9C5C-1576-748BE29FBBC4}"/>
              </a:ext>
            </a:extLst>
          </p:cNvPr>
          <p:cNvPicPr>
            <a:picLocks noChangeAspect="1"/>
          </p:cNvPicPr>
          <p:nvPr/>
        </p:nvPicPr>
        <p:blipFill>
          <a:blip r:embed="rId25"/>
          <a:stretch>
            <a:fillRect/>
          </a:stretch>
        </p:blipFill>
        <p:spPr>
          <a:xfrm flipH="1">
            <a:off x="10819597" y="6322937"/>
            <a:ext cx="368749" cy="368749"/>
          </a:xfrm>
          <a:prstGeom prst="rect">
            <a:avLst/>
          </a:prstGeom>
        </p:spPr>
      </p:pic>
      <p:sp>
        <p:nvSpPr>
          <p:cNvPr id="5" name="TextBox 4">
            <a:extLst>
              <a:ext uri="{FF2B5EF4-FFF2-40B4-BE49-F238E27FC236}">
                <a16:creationId xmlns:a16="http://schemas.microsoft.com/office/drawing/2014/main" id="{1F346FB5-9316-15C1-DF45-9BCECA84BE6C}"/>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594813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573EFF-B76C-3B67-65A0-ADE35BE295C4}"/>
            </a:ext>
          </a:extLst>
        </p:cNvPr>
        <p:cNvGrpSpPr/>
        <p:nvPr/>
      </p:nvGrpSpPr>
      <p:grpSpPr>
        <a:xfrm>
          <a:off x="0" y="0"/>
          <a:ext cx="0" cy="0"/>
          <a:chOff x="0" y="0"/>
          <a:chExt cx="0" cy="0"/>
        </a:xfrm>
      </p:grpSpPr>
      <p:sp>
        <p:nvSpPr>
          <p:cNvPr id="2" name="Rectangle 1">
            <a:hlinkHover r:id="rId2" action="ppaction://hlinksldjump"/>
            <a:extLst>
              <a:ext uri="{FF2B5EF4-FFF2-40B4-BE49-F238E27FC236}">
                <a16:creationId xmlns:a16="http://schemas.microsoft.com/office/drawing/2014/main" id="{D2CBDB1E-8495-C7E8-B45A-5693D10F8104}"/>
              </a:ext>
            </a:extLst>
          </p:cNvPr>
          <p:cNvSpPr>
            <a:spLocks/>
          </p:cNvSpPr>
          <p:nvPr/>
        </p:nvSpPr>
        <p:spPr>
          <a:xfrm>
            <a:off x="0"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Connector 11">
            <a:extLst>
              <a:ext uri="{FF2B5EF4-FFF2-40B4-BE49-F238E27FC236}">
                <a16:creationId xmlns:a16="http://schemas.microsoft.com/office/drawing/2014/main" id="{FA639236-5BBE-2C6C-C209-DCD835B052B1}"/>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106717F1-18DA-74E7-1753-D184910E09CF}"/>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78EB702D-E867-3D04-C1B7-414CC503CA9D}"/>
              </a:ext>
            </a:extLst>
          </p:cNvPr>
          <p:cNvSpPr txBox="1"/>
          <p:nvPr/>
        </p:nvSpPr>
        <p:spPr>
          <a:xfrm>
            <a:off x="214387" y="310241"/>
            <a:ext cx="2292145" cy="527965"/>
          </a:xfrm>
          <a:prstGeom prst="rect">
            <a:avLst/>
          </a:prstGeom>
          <a:noFill/>
        </p:spPr>
        <p:txBody>
          <a:bodyPr wrap="square" rtlCol="0">
            <a:spAutoFit/>
          </a:bodyPr>
          <a:lstStyle/>
          <a:p>
            <a:pPr>
              <a:lnSpc>
                <a:spcPct val="107000"/>
              </a:lnSpc>
              <a:spcAft>
                <a:spcPts val="800"/>
              </a:spcAft>
            </a:pPr>
            <a:r>
              <a:rPr lang="en-GB" sz="2800" kern="100" dirty="0">
                <a:solidFill>
                  <a:schemeClr val="bg1"/>
                </a:solidFill>
                <a:effectLst/>
                <a:latin typeface="Futura Com Medium" panose="02000604030000020003" pitchFamily="2" charset="77"/>
                <a:ea typeface="Calibri" panose="020F0502020204030204" pitchFamily="34" charset="0"/>
              </a:rPr>
              <a:t>HMI/Lens </a:t>
            </a:r>
          </a:p>
        </p:txBody>
      </p:sp>
      <p:cxnSp>
        <p:nvCxnSpPr>
          <p:cNvPr id="23" name="Straight Connector 22">
            <a:extLst>
              <a:ext uri="{FF2B5EF4-FFF2-40B4-BE49-F238E27FC236}">
                <a16:creationId xmlns:a16="http://schemas.microsoft.com/office/drawing/2014/main" id="{16A2FB6D-F892-3BAE-17EC-5EE0B603D250}"/>
              </a:ext>
            </a:extLst>
          </p:cNvPr>
          <p:cNvCxnSpPr>
            <a:cxnSpLocks/>
          </p:cNvCxnSpPr>
          <p:nvPr/>
        </p:nvCxnSpPr>
        <p:spPr>
          <a:xfrm>
            <a:off x="300038" y="296863"/>
            <a:ext cx="147478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Picture 3">
            <a:hlinkClick r:id="rId2" action="ppaction://hlinksldjump"/>
            <a:extLst>
              <a:ext uri="{FF2B5EF4-FFF2-40B4-BE49-F238E27FC236}">
                <a16:creationId xmlns:a16="http://schemas.microsoft.com/office/drawing/2014/main" id="{3FA9A472-81F8-6DF1-9F95-75104316D43C}"/>
              </a:ext>
            </a:extLst>
          </p:cNvPr>
          <p:cNvPicPr>
            <a:picLocks noChangeAspect="1"/>
          </p:cNvPicPr>
          <p:nvPr/>
        </p:nvPicPr>
        <p:blipFill>
          <a:blip r:embed="rId3"/>
          <a:stretch>
            <a:fillRect/>
          </a:stretch>
        </p:blipFill>
        <p:spPr>
          <a:xfrm>
            <a:off x="3375875" y="1224142"/>
            <a:ext cx="5440247" cy="2204858"/>
          </a:xfrm>
          <a:prstGeom prst="rect">
            <a:avLst/>
          </a:prstGeom>
        </p:spPr>
      </p:pic>
      <p:pic>
        <p:nvPicPr>
          <p:cNvPr id="3" name="Picture 2">
            <a:hlinkClick r:id="rId4" action="ppaction://hlinksldjump"/>
            <a:extLst>
              <a:ext uri="{FF2B5EF4-FFF2-40B4-BE49-F238E27FC236}">
                <a16:creationId xmlns:a16="http://schemas.microsoft.com/office/drawing/2014/main" id="{D51A635D-AFBE-A33C-399B-F1EFE0B36147}"/>
              </a:ext>
            </a:extLst>
          </p:cNvPr>
          <p:cNvPicPr>
            <a:picLocks noChangeAspect="1"/>
          </p:cNvPicPr>
          <p:nvPr/>
        </p:nvPicPr>
        <p:blipFill>
          <a:blip r:embed="rId5"/>
          <a:stretch>
            <a:fillRect/>
          </a:stretch>
        </p:blipFill>
        <p:spPr>
          <a:xfrm>
            <a:off x="9796098" y="6322946"/>
            <a:ext cx="368740" cy="368740"/>
          </a:xfrm>
          <a:prstGeom prst="rect">
            <a:avLst/>
          </a:prstGeom>
        </p:spPr>
      </p:pic>
      <p:sp>
        <p:nvSpPr>
          <p:cNvPr id="24" name="TextBox 23">
            <a:extLst>
              <a:ext uri="{FF2B5EF4-FFF2-40B4-BE49-F238E27FC236}">
                <a16:creationId xmlns:a16="http://schemas.microsoft.com/office/drawing/2014/main" id="{F145D792-7F11-7C12-650F-23A53B7360F7}"/>
              </a:ext>
            </a:extLst>
          </p:cNvPr>
          <p:cNvSpPr txBox="1"/>
          <p:nvPr/>
        </p:nvSpPr>
        <p:spPr>
          <a:xfrm>
            <a:off x="3693375" y="3733908"/>
            <a:ext cx="5122748" cy="1573701"/>
          </a:xfrm>
          <a:prstGeom prst="rect">
            <a:avLst/>
          </a:prstGeom>
          <a:noFill/>
        </p:spPr>
        <p:txBody>
          <a:bodyPr wrap="square">
            <a:spAutoFit/>
          </a:bodyPr>
          <a:lstStyle/>
          <a:p>
            <a:pPr>
              <a:lnSpc>
                <a:spcPct val="107000"/>
              </a:lnSpc>
              <a:spcAft>
                <a:spcPts val="800"/>
              </a:spcAft>
            </a:pPr>
            <a:r>
              <a:rPr lang="en-GB" sz="1200" kern="100" dirty="0">
                <a:solidFill>
                  <a:schemeClr val="bg1"/>
                </a:solidFill>
                <a:effectLst/>
                <a:latin typeface="Futura Com Medium" panose="02000604030000020003" pitchFamily="2" charset="77"/>
                <a:ea typeface="Calibri" panose="020F0502020204030204" pitchFamily="34" charset="0"/>
              </a:rPr>
              <a:t>Hot Icon</a:t>
            </a:r>
            <a:endParaRPr lang="en-GB" sz="1000" kern="100" dirty="0">
              <a:solidFill>
                <a:schemeClr val="bg1"/>
              </a:solidFill>
              <a:effectLst/>
              <a:latin typeface="Futura Com Light" panose="020B0402020204020303" pitchFamily="34" charset="77"/>
              <a:ea typeface="Calibri" panose="020F0502020204030204" pitchFamily="34" charset="0"/>
            </a:endParaRPr>
          </a:p>
          <a:p>
            <a:pPr>
              <a:lnSpc>
                <a:spcPct val="107000"/>
              </a:lnSpc>
              <a:spcAft>
                <a:spcPts val="800"/>
              </a:spcAft>
            </a:pPr>
            <a:r>
              <a:rPr lang="en-GB" sz="1000" kern="100" dirty="0">
                <a:solidFill>
                  <a:schemeClr val="bg1"/>
                </a:solidFill>
                <a:effectLst/>
                <a:latin typeface="Futura Com Light" panose="020B0402020204020303" pitchFamily="34" charset="77"/>
                <a:ea typeface="Calibri" panose="020F0502020204030204" pitchFamily="34" charset="0"/>
              </a:rPr>
              <a:t>If slowly pulsating, this indicates the Hot Tank temperature is below 82c. If solid, this indicates the temperature in the Hot Tank is above 82c.</a:t>
            </a:r>
          </a:p>
          <a:p>
            <a:pPr>
              <a:lnSpc>
                <a:spcPct val="107000"/>
              </a:lnSpc>
              <a:spcAft>
                <a:spcPts val="800"/>
              </a:spcAft>
            </a:pPr>
            <a:r>
              <a:rPr lang="en-GB" sz="1000" kern="100" dirty="0">
                <a:solidFill>
                  <a:schemeClr val="bg1"/>
                </a:solidFill>
                <a:effectLst/>
                <a:latin typeface="Futura Com Light" panose="020B0402020204020303" pitchFamily="34" charset="77"/>
                <a:ea typeface="Calibri" panose="020F0502020204030204" pitchFamily="34" charset="0"/>
              </a:rPr>
              <a:t>If the Hot Icon completely off and the Red Warning triangle is solid, this indicates the Hot Tank NTC probe is damaged or not connected to the MC Board. </a:t>
            </a:r>
          </a:p>
          <a:p>
            <a:pPr>
              <a:lnSpc>
                <a:spcPct val="107000"/>
              </a:lnSpc>
              <a:spcAft>
                <a:spcPts val="800"/>
              </a:spcAft>
            </a:pPr>
            <a:r>
              <a:rPr lang="en-GB" sz="1000" kern="100" dirty="0">
                <a:solidFill>
                  <a:schemeClr val="bg1"/>
                </a:solidFill>
                <a:effectLst/>
                <a:latin typeface="Futura Com Light" panose="020B0402020204020303" pitchFamily="34" charset="77"/>
                <a:ea typeface="Calibri" panose="020F0502020204030204" pitchFamily="34" charset="0"/>
              </a:rPr>
              <a:t>If the Hot Unlock and Hot Icon flashing simultaneously, this indicates the unit has not been commissioned yet, therefore all AC components inactive. </a:t>
            </a:r>
          </a:p>
        </p:txBody>
      </p:sp>
      <p:pic>
        <p:nvPicPr>
          <p:cNvPr id="7" name="Picture 6">
            <a:extLst>
              <a:ext uri="{FF2B5EF4-FFF2-40B4-BE49-F238E27FC236}">
                <a16:creationId xmlns:a16="http://schemas.microsoft.com/office/drawing/2014/main" id="{974AA081-0D30-8384-5900-0966CF6BFCA7}"/>
              </a:ext>
            </a:extLst>
          </p:cNvPr>
          <p:cNvPicPr>
            <a:picLocks noChangeAspect="1"/>
          </p:cNvPicPr>
          <p:nvPr/>
        </p:nvPicPr>
        <p:blipFill>
          <a:blip r:embed="rId6"/>
          <a:srcRect/>
          <a:stretch/>
        </p:blipFill>
        <p:spPr>
          <a:xfrm>
            <a:off x="3375875" y="3717432"/>
            <a:ext cx="317500" cy="317500"/>
          </a:xfrm>
          <a:prstGeom prst="rect">
            <a:avLst/>
          </a:prstGeom>
        </p:spPr>
      </p:pic>
      <p:pic>
        <p:nvPicPr>
          <p:cNvPr id="18" name="Picture 17">
            <a:hlinkHover r:id="rId7" action="ppaction://hlinksldjump"/>
            <a:extLst>
              <a:ext uri="{FF2B5EF4-FFF2-40B4-BE49-F238E27FC236}">
                <a16:creationId xmlns:a16="http://schemas.microsoft.com/office/drawing/2014/main" id="{92365E18-36E0-2FC5-F033-CD4C990DA2BA}"/>
              </a:ext>
            </a:extLst>
          </p:cNvPr>
          <p:cNvPicPr>
            <a:picLocks noChangeAspect="1"/>
          </p:cNvPicPr>
          <p:nvPr/>
        </p:nvPicPr>
        <p:blipFill>
          <a:blip r:embed="rId8"/>
          <a:srcRect/>
          <a:stretch/>
        </p:blipFill>
        <p:spPr>
          <a:xfrm>
            <a:off x="4231840" y="1308341"/>
            <a:ext cx="317500" cy="317500"/>
          </a:xfrm>
          <a:prstGeom prst="rect">
            <a:avLst/>
          </a:prstGeom>
        </p:spPr>
      </p:pic>
      <p:pic>
        <p:nvPicPr>
          <p:cNvPr id="25" name="Picture 24">
            <a:hlinkHover r:id="rId9" action="ppaction://hlinksldjump"/>
            <a:extLst>
              <a:ext uri="{FF2B5EF4-FFF2-40B4-BE49-F238E27FC236}">
                <a16:creationId xmlns:a16="http://schemas.microsoft.com/office/drawing/2014/main" id="{9A2A26FD-4D36-96FB-061E-99AAFA78EBFD}"/>
              </a:ext>
            </a:extLst>
          </p:cNvPr>
          <p:cNvPicPr>
            <a:picLocks noChangeAspect="1"/>
          </p:cNvPicPr>
          <p:nvPr/>
        </p:nvPicPr>
        <p:blipFill>
          <a:blip r:embed="rId10"/>
          <a:srcRect/>
          <a:stretch/>
        </p:blipFill>
        <p:spPr>
          <a:xfrm>
            <a:off x="5080687" y="1314650"/>
            <a:ext cx="317500" cy="317500"/>
          </a:xfrm>
          <a:prstGeom prst="rect">
            <a:avLst/>
          </a:prstGeom>
        </p:spPr>
      </p:pic>
      <p:pic>
        <p:nvPicPr>
          <p:cNvPr id="27" name="Picture 26">
            <a:hlinkClick r:id="" action="ppaction://hlinkshowjump?jump=nextslide"/>
            <a:hlinkHover r:id="rId11" action="ppaction://hlinksldjump"/>
            <a:extLst>
              <a:ext uri="{FF2B5EF4-FFF2-40B4-BE49-F238E27FC236}">
                <a16:creationId xmlns:a16="http://schemas.microsoft.com/office/drawing/2014/main" id="{C5F3C366-229F-FA30-2D9C-FA2280AA24F7}"/>
              </a:ext>
            </a:extLst>
          </p:cNvPr>
          <p:cNvPicPr>
            <a:picLocks noChangeAspect="1"/>
          </p:cNvPicPr>
          <p:nvPr/>
        </p:nvPicPr>
        <p:blipFill>
          <a:blip r:embed="rId12"/>
          <a:srcRect/>
          <a:stretch/>
        </p:blipFill>
        <p:spPr>
          <a:xfrm>
            <a:off x="6776863" y="1308185"/>
            <a:ext cx="317500" cy="317500"/>
          </a:xfrm>
          <a:prstGeom prst="rect">
            <a:avLst/>
          </a:prstGeom>
        </p:spPr>
      </p:pic>
      <p:pic>
        <p:nvPicPr>
          <p:cNvPr id="28" name="Picture 27">
            <a:hlinkHover r:id="rId13" action="ppaction://hlinksldjump"/>
            <a:extLst>
              <a:ext uri="{FF2B5EF4-FFF2-40B4-BE49-F238E27FC236}">
                <a16:creationId xmlns:a16="http://schemas.microsoft.com/office/drawing/2014/main" id="{E8422FCB-320A-1F8E-AF94-694684A1299B}"/>
              </a:ext>
            </a:extLst>
          </p:cNvPr>
          <p:cNvPicPr>
            <a:picLocks noChangeAspect="1"/>
          </p:cNvPicPr>
          <p:nvPr/>
        </p:nvPicPr>
        <p:blipFill>
          <a:blip r:embed="rId6"/>
          <a:srcRect/>
          <a:stretch/>
        </p:blipFill>
        <p:spPr>
          <a:xfrm>
            <a:off x="7625710" y="1308185"/>
            <a:ext cx="317500" cy="317500"/>
          </a:xfrm>
          <a:prstGeom prst="rect">
            <a:avLst/>
          </a:prstGeom>
        </p:spPr>
      </p:pic>
      <p:pic>
        <p:nvPicPr>
          <p:cNvPr id="29" name="Picture 28">
            <a:hlinkHover r:id="rId14" action="ppaction://hlinksldjump"/>
            <a:extLst>
              <a:ext uri="{FF2B5EF4-FFF2-40B4-BE49-F238E27FC236}">
                <a16:creationId xmlns:a16="http://schemas.microsoft.com/office/drawing/2014/main" id="{212E1EEC-8879-2526-6BE3-34481FC913ED}"/>
              </a:ext>
            </a:extLst>
          </p:cNvPr>
          <p:cNvPicPr>
            <a:picLocks noChangeAspect="1"/>
          </p:cNvPicPr>
          <p:nvPr/>
        </p:nvPicPr>
        <p:blipFill>
          <a:blip r:embed="rId15"/>
          <a:srcRect/>
          <a:stretch/>
        </p:blipFill>
        <p:spPr>
          <a:xfrm>
            <a:off x="3826794" y="2473965"/>
            <a:ext cx="317500" cy="317500"/>
          </a:xfrm>
          <a:prstGeom prst="rect">
            <a:avLst/>
          </a:prstGeom>
        </p:spPr>
      </p:pic>
      <p:pic>
        <p:nvPicPr>
          <p:cNvPr id="30" name="Picture 29">
            <a:hlinkClick r:id="" action="ppaction://hlinkshowjump?jump=nextslide"/>
            <a:hlinkHover r:id="rId16" action="ppaction://hlinksldjump"/>
            <a:extLst>
              <a:ext uri="{FF2B5EF4-FFF2-40B4-BE49-F238E27FC236}">
                <a16:creationId xmlns:a16="http://schemas.microsoft.com/office/drawing/2014/main" id="{E6B2D706-3D88-BFD6-C1FF-4DE315A85447}"/>
              </a:ext>
            </a:extLst>
          </p:cNvPr>
          <p:cNvPicPr>
            <a:picLocks noChangeAspect="1"/>
          </p:cNvPicPr>
          <p:nvPr/>
        </p:nvPicPr>
        <p:blipFill>
          <a:blip r:embed="rId17"/>
          <a:srcRect/>
          <a:stretch/>
        </p:blipFill>
        <p:spPr>
          <a:xfrm>
            <a:off x="8047708" y="2385406"/>
            <a:ext cx="317500" cy="317500"/>
          </a:xfrm>
          <a:prstGeom prst="rect">
            <a:avLst/>
          </a:prstGeom>
        </p:spPr>
      </p:pic>
      <p:pic>
        <p:nvPicPr>
          <p:cNvPr id="31" name="Picture 30">
            <a:hlinkClick r:id="" action="ppaction://hlinkshowjump?jump=nextslide"/>
            <a:hlinkHover r:id="rId18" action="ppaction://hlinksldjump"/>
            <a:extLst>
              <a:ext uri="{FF2B5EF4-FFF2-40B4-BE49-F238E27FC236}">
                <a16:creationId xmlns:a16="http://schemas.microsoft.com/office/drawing/2014/main" id="{BA73227B-738D-BDFD-1DB5-730896CC7328}"/>
              </a:ext>
            </a:extLst>
          </p:cNvPr>
          <p:cNvPicPr>
            <a:picLocks noChangeAspect="1"/>
          </p:cNvPicPr>
          <p:nvPr/>
        </p:nvPicPr>
        <p:blipFill>
          <a:blip r:embed="rId19"/>
          <a:srcRect/>
          <a:stretch/>
        </p:blipFill>
        <p:spPr>
          <a:xfrm>
            <a:off x="8441403" y="2059668"/>
            <a:ext cx="317500" cy="317500"/>
          </a:xfrm>
          <a:prstGeom prst="rect">
            <a:avLst/>
          </a:prstGeom>
        </p:spPr>
      </p:pic>
      <p:pic>
        <p:nvPicPr>
          <p:cNvPr id="32" name="Picture 31">
            <a:hlinkHover r:id="rId20" action="ppaction://hlinksldjump"/>
            <a:extLst>
              <a:ext uri="{FF2B5EF4-FFF2-40B4-BE49-F238E27FC236}">
                <a16:creationId xmlns:a16="http://schemas.microsoft.com/office/drawing/2014/main" id="{C13B2D81-7CE2-F867-73FC-E65B5CF6A006}"/>
              </a:ext>
            </a:extLst>
          </p:cNvPr>
          <p:cNvPicPr>
            <a:picLocks noChangeAspect="1"/>
          </p:cNvPicPr>
          <p:nvPr/>
        </p:nvPicPr>
        <p:blipFill>
          <a:blip r:embed="rId21"/>
          <a:srcRect/>
          <a:stretch/>
        </p:blipFill>
        <p:spPr>
          <a:xfrm>
            <a:off x="5919778" y="1308341"/>
            <a:ext cx="317500" cy="317500"/>
          </a:xfrm>
          <a:prstGeom prst="rect">
            <a:avLst/>
          </a:prstGeom>
        </p:spPr>
      </p:pic>
      <p:pic>
        <p:nvPicPr>
          <p:cNvPr id="33" name="Picture 32" descr="A white arrow in a circle&#10;&#10;Description automatically generated">
            <a:hlinkClick r:id="rId22" action="ppaction://hlinksldjump"/>
            <a:extLst>
              <a:ext uri="{FF2B5EF4-FFF2-40B4-BE49-F238E27FC236}">
                <a16:creationId xmlns:a16="http://schemas.microsoft.com/office/drawing/2014/main" id="{F605271D-AB08-97F7-891B-C375DCAB6A32}"/>
              </a:ext>
            </a:extLst>
          </p:cNvPr>
          <p:cNvPicPr>
            <a:picLocks noChangeAspect="1"/>
          </p:cNvPicPr>
          <p:nvPr/>
        </p:nvPicPr>
        <p:blipFill>
          <a:blip r:embed="rId23"/>
          <a:stretch>
            <a:fillRect/>
          </a:stretch>
        </p:blipFill>
        <p:spPr>
          <a:xfrm flipH="1">
            <a:off x="11420830" y="6322937"/>
            <a:ext cx="368749" cy="368749"/>
          </a:xfrm>
          <a:prstGeom prst="rect">
            <a:avLst/>
          </a:prstGeom>
        </p:spPr>
      </p:pic>
      <p:pic>
        <p:nvPicPr>
          <p:cNvPr id="34" name="Picture 33" descr="A white arrow in a circle&#10;&#10;Description automatically generated">
            <a:hlinkClick r:id="rId24" action="ppaction://hlinksldjump"/>
            <a:extLst>
              <a:ext uri="{FF2B5EF4-FFF2-40B4-BE49-F238E27FC236}">
                <a16:creationId xmlns:a16="http://schemas.microsoft.com/office/drawing/2014/main" id="{61CB10DB-E255-852D-E8EF-B616089DEA1F}"/>
              </a:ext>
            </a:extLst>
          </p:cNvPr>
          <p:cNvPicPr>
            <a:picLocks noChangeAspect="1"/>
          </p:cNvPicPr>
          <p:nvPr/>
        </p:nvPicPr>
        <p:blipFill>
          <a:blip r:embed="rId25"/>
          <a:stretch>
            <a:fillRect/>
          </a:stretch>
        </p:blipFill>
        <p:spPr>
          <a:xfrm flipH="1">
            <a:off x="10819597" y="6322937"/>
            <a:ext cx="368749" cy="368749"/>
          </a:xfrm>
          <a:prstGeom prst="rect">
            <a:avLst/>
          </a:prstGeom>
        </p:spPr>
      </p:pic>
      <p:sp>
        <p:nvSpPr>
          <p:cNvPr id="6" name="TextBox 5">
            <a:extLst>
              <a:ext uri="{FF2B5EF4-FFF2-40B4-BE49-F238E27FC236}">
                <a16:creationId xmlns:a16="http://schemas.microsoft.com/office/drawing/2014/main" id="{73958F09-2887-8849-5303-858DE6A301DE}"/>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42697134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65B5C1-96AB-348E-5A8B-7DD9C8FAC26B}"/>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947903B4-327C-A627-828D-172BB29FE1F8}"/>
              </a:ext>
            </a:extLst>
          </p:cNvPr>
          <p:cNvSpPr>
            <a:spLocks noGrp="1" noRot="1" noMove="1" noResize="1" noEditPoints="1" noAdjustHandles="1" noChangeArrowheads="1" noChangeShapeType="1"/>
          </p:cNvSpPr>
          <p:nvPr/>
        </p:nvSpPr>
        <p:spPr>
          <a:xfrm>
            <a:off x="0"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white arrow in a circle&#10;&#10;Description automatically generated">
            <a:hlinkClick r:id="" action="ppaction://hlinkshowjump?jump=nextslide"/>
            <a:extLst>
              <a:ext uri="{FF2B5EF4-FFF2-40B4-BE49-F238E27FC236}">
                <a16:creationId xmlns:a16="http://schemas.microsoft.com/office/drawing/2014/main" id="{354E2665-DF97-2806-A13C-730F8347F869}"/>
              </a:ext>
            </a:extLst>
          </p:cNvPr>
          <p:cNvPicPr>
            <a:picLocks noChangeAspect="1"/>
          </p:cNvPicPr>
          <p:nvPr/>
        </p:nvPicPr>
        <p:blipFill>
          <a:blip r:embed="rId3"/>
          <a:stretch>
            <a:fillRect/>
          </a:stretch>
        </p:blipFill>
        <p:spPr>
          <a:xfrm flipH="1">
            <a:off x="11420830" y="6322937"/>
            <a:ext cx="368749" cy="368749"/>
          </a:xfrm>
          <a:prstGeom prst="rect">
            <a:avLst/>
          </a:prstGeom>
        </p:spPr>
      </p:pic>
      <p:pic>
        <p:nvPicPr>
          <p:cNvPr id="8" name="Picture 7" descr="A white arrow in a circle&#10;&#10;Description automatically generated">
            <a:hlinkClick r:id="" action="ppaction://hlinkshowjump?jump=previousslide"/>
            <a:extLst>
              <a:ext uri="{FF2B5EF4-FFF2-40B4-BE49-F238E27FC236}">
                <a16:creationId xmlns:a16="http://schemas.microsoft.com/office/drawing/2014/main" id="{B4A8EBBB-65AD-3A4A-9D64-56A98427E60E}"/>
              </a:ext>
            </a:extLst>
          </p:cNvPr>
          <p:cNvPicPr>
            <a:picLocks noChangeAspect="1"/>
          </p:cNvPicPr>
          <p:nvPr/>
        </p:nvPicPr>
        <p:blipFill>
          <a:blip r:embed="rId4"/>
          <a:stretch>
            <a:fillRect/>
          </a:stretch>
        </p:blipFill>
        <p:spPr>
          <a:xfrm flipH="1">
            <a:off x="10819597" y="6322937"/>
            <a:ext cx="368749" cy="368749"/>
          </a:xfrm>
          <a:prstGeom prst="rect">
            <a:avLst/>
          </a:prstGeom>
        </p:spPr>
      </p:pic>
      <p:cxnSp>
        <p:nvCxnSpPr>
          <p:cNvPr id="12" name="Straight Connector 11">
            <a:extLst>
              <a:ext uri="{FF2B5EF4-FFF2-40B4-BE49-F238E27FC236}">
                <a16:creationId xmlns:a16="http://schemas.microsoft.com/office/drawing/2014/main" id="{884456AA-7B34-2089-18CE-9B60CE26EB5A}"/>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83EA710-CDAD-139B-CF6B-3FA4A9F6A723}"/>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8EAD2B9A-C1F0-9491-0896-616E12EE0833}"/>
              </a:ext>
            </a:extLst>
          </p:cNvPr>
          <p:cNvSpPr txBox="1"/>
          <p:nvPr/>
        </p:nvSpPr>
        <p:spPr>
          <a:xfrm>
            <a:off x="214387" y="310241"/>
            <a:ext cx="1732747" cy="523220"/>
          </a:xfrm>
          <a:prstGeom prst="rect">
            <a:avLst/>
          </a:prstGeom>
          <a:noFill/>
        </p:spPr>
        <p:txBody>
          <a:bodyPr wrap="square" rtlCol="0">
            <a:spAutoFit/>
          </a:bodyPr>
          <a:lstStyle/>
          <a:p>
            <a:r>
              <a:rPr lang="en-US" sz="2800" dirty="0">
                <a:solidFill>
                  <a:schemeClr val="bg1"/>
                </a:solidFill>
                <a:latin typeface="Futura Com Medium" panose="02000604030000020003" pitchFamily="2" charset="77"/>
              </a:rPr>
              <a:t>Contents</a:t>
            </a:r>
          </a:p>
        </p:txBody>
      </p:sp>
      <p:cxnSp>
        <p:nvCxnSpPr>
          <p:cNvPr id="23" name="Straight Connector 22">
            <a:extLst>
              <a:ext uri="{FF2B5EF4-FFF2-40B4-BE49-F238E27FC236}">
                <a16:creationId xmlns:a16="http://schemas.microsoft.com/office/drawing/2014/main" id="{E04E2691-5A32-7680-C2FC-BA5C98BC07D0}"/>
              </a:ext>
            </a:extLst>
          </p:cNvPr>
          <p:cNvCxnSpPr>
            <a:cxnSpLocks/>
          </p:cNvCxnSpPr>
          <p:nvPr/>
        </p:nvCxnSpPr>
        <p:spPr>
          <a:xfrm>
            <a:off x="300038" y="296863"/>
            <a:ext cx="147478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26" name="Picture 25" descr="A room with a table and bookshelf&#10;&#10;Description automatically generated">
            <a:extLst>
              <a:ext uri="{FF2B5EF4-FFF2-40B4-BE49-F238E27FC236}">
                <a16:creationId xmlns:a16="http://schemas.microsoft.com/office/drawing/2014/main" id="{DE685590-73C9-B65E-9311-30670851E5CE}"/>
              </a:ext>
            </a:extLst>
          </p:cNvPr>
          <p:cNvPicPr>
            <a:picLocks noChangeAspect="1"/>
          </p:cNvPicPr>
          <p:nvPr/>
        </p:nvPicPr>
        <p:blipFill rotWithShape="1">
          <a:blip r:embed="rId5"/>
          <a:srcRect l="24163" t="2260" b="23698"/>
          <a:stretch/>
        </p:blipFill>
        <p:spPr>
          <a:xfrm>
            <a:off x="3251200" y="-1"/>
            <a:ext cx="8940800" cy="6148659"/>
          </a:xfrm>
          <a:prstGeom prst="rect">
            <a:avLst/>
          </a:prstGeom>
        </p:spPr>
      </p:pic>
      <p:sp>
        <p:nvSpPr>
          <p:cNvPr id="29" name="TextBox 28">
            <a:hlinkClick r:id="rId6" action="ppaction://hlinksldjump"/>
            <a:extLst>
              <a:ext uri="{FF2B5EF4-FFF2-40B4-BE49-F238E27FC236}">
                <a16:creationId xmlns:a16="http://schemas.microsoft.com/office/drawing/2014/main" id="{22219CF4-9B15-22E9-D0FE-BF6A949B7D3C}"/>
              </a:ext>
            </a:extLst>
          </p:cNvPr>
          <p:cNvSpPr txBox="1"/>
          <p:nvPr/>
        </p:nvSpPr>
        <p:spPr>
          <a:xfrm>
            <a:off x="499465" y="1158007"/>
            <a:ext cx="1563687" cy="276999"/>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Back Panel</a:t>
            </a:r>
          </a:p>
        </p:txBody>
      </p:sp>
      <p:pic>
        <p:nvPicPr>
          <p:cNvPr id="37" name="Picture 36" descr="A white arrow in a circle&#10;&#10;Description automatically generated">
            <a:hlinkClick r:id="rId6" action="ppaction://hlinksldjump"/>
            <a:extLst>
              <a:ext uri="{FF2B5EF4-FFF2-40B4-BE49-F238E27FC236}">
                <a16:creationId xmlns:a16="http://schemas.microsoft.com/office/drawing/2014/main" id="{DCA7ECDB-BB55-2867-4400-38E6CD477480}"/>
              </a:ext>
            </a:extLst>
          </p:cNvPr>
          <p:cNvPicPr>
            <a:picLocks noChangeAspect="1"/>
          </p:cNvPicPr>
          <p:nvPr/>
        </p:nvPicPr>
        <p:blipFill>
          <a:blip r:embed="rId3"/>
          <a:stretch>
            <a:fillRect/>
          </a:stretch>
        </p:blipFill>
        <p:spPr>
          <a:xfrm flipH="1">
            <a:off x="277219" y="1186370"/>
            <a:ext cx="214156" cy="214156"/>
          </a:xfrm>
          <a:prstGeom prst="rect">
            <a:avLst/>
          </a:prstGeom>
        </p:spPr>
      </p:pic>
      <p:sp>
        <p:nvSpPr>
          <p:cNvPr id="30" name="TextBox 29">
            <a:hlinkClick r:id="rId7" action="ppaction://hlinksldjump"/>
            <a:extLst>
              <a:ext uri="{FF2B5EF4-FFF2-40B4-BE49-F238E27FC236}">
                <a16:creationId xmlns:a16="http://schemas.microsoft.com/office/drawing/2014/main" id="{12B8D80B-E114-CCE1-0B5B-E82B551C9408}"/>
              </a:ext>
            </a:extLst>
          </p:cNvPr>
          <p:cNvSpPr txBox="1"/>
          <p:nvPr/>
        </p:nvSpPr>
        <p:spPr>
          <a:xfrm>
            <a:off x="499465" y="1567597"/>
            <a:ext cx="1563687" cy="276999"/>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Specification Label</a:t>
            </a:r>
          </a:p>
        </p:txBody>
      </p:sp>
      <p:pic>
        <p:nvPicPr>
          <p:cNvPr id="38" name="Picture 37" descr="A white arrow in a circle&#10;&#10;Description automatically generated">
            <a:hlinkClick r:id="rId7" action="ppaction://hlinksldjump"/>
            <a:extLst>
              <a:ext uri="{FF2B5EF4-FFF2-40B4-BE49-F238E27FC236}">
                <a16:creationId xmlns:a16="http://schemas.microsoft.com/office/drawing/2014/main" id="{EEDC2540-3975-1C19-6934-DBD24063D0E4}"/>
              </a:ext>
            </a:extLst>
          </p:cNvPr>
          <p:cNvPicPr>
            <a:picLocks noChangeAspect="1"/>
          </p:cNvPicPr>
          <p:nvPr/>
        </p:nvPicPr>
        <p:blipFill>
          <a:blip r:embed="rId3"/>
          <a:stretch>
            <a:fillRect/>
          </a:stretch>
        </p:blipFill>
        <p:spPr>
          <a:xfrm flipH="1">
            <a:off x="277219" y="1596397"/>
            <a:ext cx="214156" cy="214156"/>
          </a:xfrm>
          <a:prstGeom prst="rect">
            <a:avLst/>
          </a:prstGeom>
        </p:spPr>
      </p:pic>
      <p:sp>
        <p:nvSpPr>
          <p:cNvPr id="31" name="TextBox 30">
            <a:hlinkClick r:id="rId8" action="ppaction://hlinksldjump"/>
            <a:extLst>
              <a:ext uri="{FF2B5EF4-FFF2-40B4-BE49-F238E27FC236}">
                <a16:creationId xmlns:a16="http://schemas.microsoft.com/office/drawing/2014/main" id="{CAE6C73F-DB82-BE29-CA71-1CF8A06DECA4}"/>
              </a:ext>
            </a:extLst>
          </p:cNvPr>
          <p:cNvSpPr txBox="1"/>
          <p:nvPr/>
        </p:nvSpPr>
        <p:spPr>
          <a:xfrm>
            <a:off x="499465" y="1977187"/>
            <a:ext cx="1563687" cy="276999"/>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Water Pathway</a:t>
            </a:r>
          </a:p>
        </p:txBody>
      </p:sp>
      <p:pic>
        <p:nvPicPr>
          <p:cNvPr id="39" name="Picture 38" descr="A white arrow in a circle&#10;&#10;Description automatically generated">
            <a:hlinkClick r:id="rId8" action="ppaction://hlinksldjump"/>
            <a:extLst>
              <a:ext uri="{FF2B5EF4-FFF2-40B4-BE49-F238E27FC236}">
                <a16:creationId xmlns:a16="http://schemas.microsoft.com/office/drawing/2014/main" id="{3D59435B-011F-5630-B63D-44CAE1BDB95E}"/>
              </a:ext>
            </a:extLst>
          </p:cNvPr>
          <p:cNvPicPr>
            <a:picLocks noChangeAspect="1"/>
          </p:cNvPicPr>
          <p:nvPr/>
        </p:nvPicPr>
        <p:blipFill>
          <a:blip r:embed="rId3"/>
          <a:stretch>
            <a:fillRect/>
          </a:stretch>
        </p:blipFill>
        <p:spPr>
          <a:xfrm flipH="1">
            <a:off x="277219" y="2006424"/>
            <a:ext cx="214156" cy="214156"/>
          </a:xfrm>
          <a:prstGeom prst="rect">
            <a:avLst/>
          </a:prstGeom>
        </p:spPr>
      </p:pic>
      <p:sp>
        <p:nvSpPr>
          <p:cNvPr id="32" name="TextBox 31">
            <a:hlinkClick r:id="rId9" action="ppaction://hlinksldjump"/>
            <a:extLst>
              <a:ext uri="{FF2B5EF4-FFF2-40B4-BE49-F238E27FC236}">
                <a16:creationId xmlns:a16="http://schemas.microsoft.com/office/drawing/2014/main" id="{DE0CD912-D6B3-DA88-0804-2467E82EC763}"/>
              </a:ext>
            </a:extLst>
          </p:cNvPr>
          <p:cNvSpPr txBox="1"/>
          <p:nvPr/>
        </p:nvSpPr>
        <p:spPr>
          <a:xfrm>
            <a:off x="499465" y="2386777"/>
            <a:ext cx="1563687" cy="276999"/>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HMI/Lens</a:t>
            </a:r>
          </a:p>
        </p:txBody>
      </p:sp>
      <p:pic>
        <p:nvPicPr>
          <p:cNvPr id="40" name="Picture 39" descr="A white arrow in a circle&#10;&#10;Description automatically generated">
            <a:hlinkClick r:id="rId9" action="ppaction://hlinksldjump"/>
            <a:extLst>
              <a:ext uri="{FF2B5EF4-FFF2-40B4-BE49-F238E27FC236}">
                <a16:creationId xmlns:a16="http://schemas.microsoft.com/office/drawing/2014/main" id="{EDDC9A4B-8F50-E874-1C83-D6A36044F9AF}"/>
              </a:ext>
            </a:extLst>
          </p:cNvPr>
          <p:cNvPicPr>
            <a:picLocks noChangeAspect="1"/>
          </p:cNvPicPr>
          <p:nvPr/>
        </p:nvPicPr>
        <p:blipFill>
          <a:blip r:embed="rId3"/>
          <a:stretch>
            <a:fillRect/>
          </a:stretch>
        </p:blipFill>
        <p:spPr>
          <a:xfrm flipH="1">
            <a:off x="277219" y="2416451"/>
            <a:ext cx="214156" cy="214156"/>
          </a:xfrm>
          <a:prstGeom prst="rect">
            <a:avLst/>
          </a:prstGeom>
        </p:spPr>
      </p:pic>
      <p:sp>
        <p:nvSpPr>
          <p:cNvPr id="33" name="TextBox 32">
            <a:hlinkClick r:id="rId10" action="ppaction://hlinksldjump"/>
            <a:extLst>
              <a:ext uri="{FF2B5EF4-FFF2-40B4-BE49-F238E27FC236}">
                <a16:creationId xmlns:a16="http://schemas.microsoft.com/office/drawing/2014/main" id="{1E5D0786-3B0E-4C08-BA4A-22371E8A8F39}"/>
              </a:ext>
            </a:extLst>
          </p:cNvPr>
          <p:cNvSpPr txBox="1"/>
          <p:nvPr/>
        </p:nvSpPr>
        <p:spPr>
          <a:xfrm>
            <a:off x="499465" y="3197390"/>
            <a:ext cx="1563687" cy="276999"/>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Main Control Board</a:t>
            </a:r>
          </a:p>
        </p:txBody>
      </p:sp>
      <p:pic>
        <p:nvPicPr>
          <p:cNvPr id="41" name="Picture 40" descr="A white arrow in a circle&#10;&#10;Description automatically generated">
            <a:hlinkClick r:id="rId10" action="ppaction://hlinksldjump"/>
            <a:extLst>
              <a:ext uri="{FF2B5EF4-FFF2-40B4-BE49-F238E27FC236}">
                <a16:creationId xmlns:a16="http://schemas.microsoft.com/office/drawing/2014/main" id="{DFB7DCA6-13EE-A167-3063-89AA2D341EA4}"/>
              </a:ext>
            </a:extLst>
          </p:cNvPr>
          <p:cNvPicPr>
            <a:picLocks noChangeAspect="1"/>
          </p:cNvPicPr>
          <p:nvPr/>
        </p:nvPicPr>
        <p:blipFill>
          <a:blip r:embed="rId3"/>
          <a:stretch>
            <a:fillRect/>
          </a:stretch>
        </p:blipFill>
        <p:spPr>
          <a:xfrm flipH="1">
            <a:off x="277219" y="3227501"/>
            <a:ext cx="214156" cy="214156"/>
          </a:xfrm>
          <a:prstGeom prst="rect">
            <a:avLst/>
          </a:prstGeom>
        </p:spPr>
      </p:pic>
      <p:sp>
        <p:nvSpPr>
          <p:cNvPr id="34" name="TextBox 33">
            <a:hlinkClick r:id="rId11" action="ppaction://hlinksldjump"/>
            <a:extLst>
              <a:ext uri="{FF2B5EF4-FFF2-40B4-BE49-F238E27FC236}">
                <a16:creationId xmlns:a16="http://schemas.microsoft.com/office/drawing/2014/main" id="{CCC60D32-F004-B985-DF9F-79E31B0E81A3}"/>
              </a:ext>
            </a:extLst>
          </p:cNvPr>
          <p:cNvSpPr txBox="1"/>
          <p:nvPr/>
        </p:nvSpPr>
        <p:spPr>
          <a:xfrm>
            <a:off x="499465" y="3606980"/>
            <a:ext cx="1563687" cy="276999"/>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Features</a:t>
            </a:r>
          </a:p>
        </p:txBody>
      </p:sp>
      <p:pic>
        <p:nvPicPr>
          <p:cNvPr id="42" name="Picture 41" descr="A white arrow in a circle&#10;&#10;Description automatically generated">
            <a:hlinkClick r:id="rId11" action="ppaction://hlinksldjump"/>
            <a:extLst>
              <a:ext uri="{FF2B5EF4-FFF2-40B4-BE49-F238E27FC236}">
                <a16:creationId xmlns:a16="http://schemas.microsoft.com/office/drawing/2014/main" id="{CE928B17-7E36-0973-C00B-8A1491F0C6CA}"/>
              </a:ext>
            </a:extLst>
          </p:cNvPr>
          <p:cNvPicPr>
            <a:picLocks noChangeAspect="1"/>
          </p:cNvPicPr>
          <p:nvPr/>
        </p:nvPicPr>
        <p:blipFill>
          <a:blip r:embed="rId3"/>
          <a:stretch>
            <a:fillRect/>
          </a:stretch>
        </p:blipFill>
        <p:spPr>
          <a:xfrm flipH="1">
            <a:off x="277219" y="3637528"/>
            <a:ext cx="214156" cy="214156"/>
          </a:xfrm>
          <a:prstGeom prst="rect">
            <a:avLst/>
          </a:prstGeom>
        </p:spPr>
      </p:pic>
      <p:sp>
        <p:nvSpPr>
          <p:cNvPr id="35" name="TextBox 34">
            <a:hlinkClick r:id="rId12" action="ppaction://hlinksldjump"/>
            <a:extLst>
              <a:ext uri="{FF2B5EF4-FFF2-40B4-BE49-F238E27FC236}">
                <a16:creationId xmlns:a16="http://schemas.microsoft.com/office/drawing/2014/main" id="{6C09F44E-9485-684E-902C-3E018E152502}"/>
              </a:ext>
            </a:extLst>
          </p:cNvPr>
          <p:cNvSpPr txBox="1"/>
          <p:nvPr/>
        </p:nvSpPr>
        <p:spPr>
          <a:xfrm>
            <a:off x="499465" y="4016570"/>
            <a:ext cx="1563687" cy="276999"/>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Service Codes</a:t>
            </a:r>
          </a:p>
        </p:txBody>
      </p:sp>
      <p:pic>
        <p:nvPicPr>
          <p:cNvPr id="43" name="Picture 42" descr="A white arrow in a circle&#10;&#10;Description automatically generated">
            <a:hlinkClick r:id="rId12" action="ppaction://hlinksldjump"/>
            <a:extLst>
              <a:ext uri="{FF2B5EF4-FFF2-40B4-BE49-F238E27FC236}">
                <a16:creationId xmlns:a16="http://schemas.microsoft.com/office/drawing/2014/main" id="{19F62D38-9629-CE86-090A-012CBE2A95B5}"/>
              </a:ext>
            </a:extLst>
          </p:cNvPr>
          <p:cNvPicPr>
            <a:picLocks noChangeAspect="1"/>
          </p:cNvPicPr>
          <p:nvPr/>
        </p:nvPicPr>
        <p:blipFill>
          <a:blip r:embed="rId3"/>
          <a:stretch>
            <a:fillRect/>
          </a:stretch>
        </p:blipFill>
        <p:spPr>
          <a:xfrm flipH="1">
            <a:off x="277219" y="4047555"/>
            <a:ext cx="214156" cy="214156"/>
          </a:xfrm>
          <a:prstGeom prst="rect">
            <a:avLst/>
          </a:prstGeom>
        </p:spPr>
      </p:pic>
      <p:sp>
        <p:nvSpPr>
          <p:cNvPr id="36" name="TextBox 35">
            <a:hlinkClick r:id="rId13" action="ppaction://hlinksldjump"/>
            <a:extLst>
              <a:ext uri="{FF2B5EF4-FFF2-40B4-BE49-F238E27FC236}">
                <a16:creationId xmlns:a16="http://schemas.microsoft.com/office/drawing/2014/main" id="{70F595A0-75FB-97B1-0980-9A14CD9CD797}"/>
              </a:ext>
            </a:extLst>
          </p:cNvPr>
          <p:cNvSpPr txBox="1"/>
          <p:nvPr/>
        </p:nvSpPr>
        <p:spPr>
          <a:xfrm>
            <a:off x="499465" y="4426159"/>
            <a:ext cx="1563687" cy="276999"/>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Installation</a:t>
            </a:r>
          </a:p>
        </p:txBody>
      </p:sp>
      <p:pic>
        <p:nvPicPr>
          <p:cNvPr id="44" name="Picture 43" descr="A white arrow in a circle&#10;&#10;Description automatically generated">
            <a:hlinkClick r:id="rId13" action="ppaction://hlinksldjump"/>
            <a:extLst>
              <a:ext uri="{FF2B5EF4-FFF2-40B4-BE49-F238E27FC236}">
                <a16:creationId xmlns:a16="http://schemas.microsoft.com/office/drawing/2014/main" id="{DBDFD880-2E67-E2F8-B8C0-678A7C47769A}"/>
              </a:ext>
            </a:extLst>
          </p:cNvPr>
          <p:cNvPicPr>
            <a:picLocks noChangeAspect="1"/>
          </p:cNvPicPr>
          <p:nvPr/>
        </p:nvPicPr>
        <p:blipFill>
          <a:blip r:embed="rId3"/>
          <a:stretch>
            <a:fillRect/>
          </a:stretch>
        </p:blipFill>
        <p:spPr>
          <a:xfrm flipH="1">
            <a:off x="277219" y="4457580"/>
            <a:ext cx="214156" cy="214156"/>
          </a:xfrm>
          <a:prstGeom prst="rect">
            <a:avLst/>
          </a:prstGeom>
        </p:spPr>
      </p:pic>
      <p:sp>
        <p:nvSpPr>
          <p:cNvPr id="3" name="TextBox 2">
            <a:hlinkClick r:id="rId14" action="ppaction://hlinksldjump"/>
            <a:extLst>
              <a:ext uri="{FF2B5EF4-FFF2-40B4-BE49-F238E27FC236}">
                <a16:creationId xmlns:a16="http://schemas.microsoft.com/office/drawing/2014/main" id="{75899F6A-DECF-4146-1AC4-5512F0133C7E}"/>
              </a:ext>
            </a:extLst>
          </p:cNvPr>
          <p:cNvSpPr txBox="1"/>
          <p:nvPr/>
        </p:nvSpPr>
        <p:spPr>
          <a:xfrm>
            <a:off x="499465" y="2790959"/>
            <a:ext cx="1563687" cy="276999"/>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Specifications</a:t>
            </a:r>
          </a:p>
        </p:txBody>
      </p:sp>
      <p:pic>
        <p:nvPicPr>
          <p:cNvPr id="4" name="Picture 3" descr="A white arrow in a circle&#10;&#10;Description automatically generated">
            <a:hlinkClick r:id="rId14" action="ppaction://hlinksldjump"/>
            <a:extLst>
              <a:ext uri="{FF2B5EF4-FFF2-40B4-BE49-F238E27FC236}">
                <a16:creationId xmlns:a16="http://schemas.microsoft.com/office/drawing/2014/main" id="{838C5E43-0E08-3353-F1FC-305596951C8A}"/>
              </a:ext>
            </a:extLst>
          </p:cNvPr>
          <p:cNvPicPr>
            <a:picLocks noChangeAspect="1"/>
          </p:cNvPicPr>
          <p:nvPr/>
        </p:nvPicPr>
        <p:blipFill>
          <a:blip r:embed="rId3"/>
          <a:stretch>
            <a:fillRect/>
          </a:stretch>
        </p:blipFill>
        <p:spPr>
          <a:xfrm flipH="1">
            <a:off x="277219" y="2821070"/>
            <a:ext cx="214156" cy="214156"/>
          </a:xfrm>
          <a:prstGeom prst="rect">
            <a:avLst/>
          </a:prstGeom>
        </p:spPr>
      </p:pic>
      <p:sp>
        <p:nvSpPr>
          <p:cNvPr id="7" name="TextBox 6">
            <a:extLst>
              <a:ext uri="{FF2B5EF4-FFF2-40B4-BE49-F238E27FC236}">
                <a16:creationId xmlns:a16="http://schemas.microsoft.com/office/drawing/2014/main" id="{B6CDCFFA-D638-78D8-194B-BA4C552ED0FA}"/>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4415850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386D5A-BF10-BE3C-2748-A433C572FF53}"/>
            </a:ext>
          </a:extLst>
        </p:cNvPr>
        <p:cNvGrpSpPr/>
        <p:nvPr/>
      </p:nvGrpSpPr>
      <p:grpSpPr>
        <a:xfrm>
          <a:off x="0" y="0"/>
          <a:ext cx="0" cy="0"/>
          <a:chOff x="0" y="0"/>
          <a:chExt cx="0" cy="0"/>
        </a:xfrm>
      </p:grpSpPr>
      <p:sp>
        <p:nvSpPr>
          <p:cNvPr id="2" name="Rectangle 1">
            <a:hlinkHover r:id="rId2" action="ppaction://hlinksldjump"/>
            <a:extLst>
              <a:ext uri="{FF2B5EF4-FFF2-40B4-BE49-F238E27FC236}">
                <a16:creationId xmlns:a16="http://schemas.microsoft.com/office/drawing/2014/main" id="{D759D84A-D2F9-0F4D-3A8F-76160730B705}"/>
              </a:ext>
            </a:extLst>
          </p:cNvPr>
          <p:cNvSpPr>
            <a:spLocks/>
          </p:cNvSpPr>
          <p:nvPr/>
        </p:nvSpPr>
        <p:spPr>
          <a:xfrm>
            <a:off x="0"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Connector 11">
            <a:extLst>
              <a:ext uri="{FF2B5EF4-FFF2-40B4-BE49-F238E27FC236}">
                <a16:creationId xmlns:a16="http://schemas.microsoft.com/office/drawing/2014/main" id="{16C6F94B-2E5E-C1D3-2349-FC76C9336A59}"/>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9C299FD-DD5E-A8C0-8725-792155B3280F}"/>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8F1AB35D-EAAD-F94C-A428-CB4B4645A044}"/>
              </a:ext>
            </a:extLst>
          </p:cNvPr>
          <p:cNvSpPr txBox="1"/>
          <p:nvPr/>
        </p:nvSpPr>
        <p:spPr>
          <a:xfrm>
            <a:off x="214387" y="310241"/>
            <a:ext cx="2292145" cy="527965"/>
          </a:xfrm>
          <a:prstGeom prst="rect">
            <a:avLst/>
          </a:prstGeom>
          <a:noFill/>
        </p:spPr>
        <p:txBody>
          <a:bodyPr wrap="square" rtlCol="0">
            <a:spAutoFit/>
          </a:bodyPr>
          <a:lstStyle/>
          <a:p>
            <a:pPr>
              <a:lnSpc>
                <a:spcPct val="107000"/>
              </a:lnSpc>
              <a:spcAft>
                <a:spcPts val="800"/>
              </a:spcAft>
            </a:pPr>
            <a:r>
              <a:rPr lang="en-GB" sz="2800" kern="100" dirty="0">
                <a:solidFill>
                  <a:schemeClr val="bg1"/>
                </a:solidFill>
                <a:effectLst/>
                <a:latin typeface="Futura Com Medium" panose="02000604030000020003" pitchFamily="2" charset="77"/>
                <a:ea typeface="Calibri" panose="020F0502020204030204" pitchFamily="34" charset="0"/>
              </a:rPr>
              <a:t>HMI/Lens </a:t>
            </a:r>
          </a:p>
        </p:txBody>
      </p:sp>
      <p:cxnSp>
        <p:nvCxnSpPr>
          <p:cNvPr id="23" name="Straight Connector 22">
            <a:extLst>
              <a:ext uri="{FF2B5EF4-FFF2-40B4-BE49-F238E27FC236}">
                <a16:creationId xmlns:a16="http://schemas.microsoft.com/office/drawing/2014/main" id="{77FE7EE9-3A0D-6966-3351-0D416F68359D}"/>
              </a:ext>
            </a:extLst>
          </p:cNvPr>
          <p:cNvCxnSpPr>
            <a:cxnSpLocks/>
          </p:cNvCxnSpPr>
          <p:nvPr/>
        </p:nvCxnSpPr>
        <p:spPr>
          <a:xfrm>
            <a:off x="300038" y="296863"/>
            <a:ext cx="147478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Picture 3">
            <a:hlinkClick r:id="rId2" action="ppaction://hlinksldjump"/>
            <a:extLst>
              <a:ext uri="{FF2B5EF4-FFF2-40B4-BE49-F238E27FC236}">
                <a16:creationId xmlns:a16="http://schemas.microsoft.com/office/drawing/2014/main" id="{26B44B97-3C9C-F2AB-84DC-1535624206CD}"/>
              </a:ext>
            </a:extLst>
          </p:cNvPr>
          <p:cNvPicPr>
            <a:picLocks noChangeAspect="1"/>
          </p:cNvPicPr>
          <p:nvPr/>
        </p:nvPicPr>
        <p:blipFill>
          <a:blip r:embed="rId3"/>
          <a:stretch>
            <a:fillRect/>
          </a:stretch>
        </p:blipFill>
        <p:spPr>
          <a:xfrm>
            <a:off x="3375875" y="1224142"/>
            <a:ext cx="5440247" cy="2204858"/>
          </a:xfrm>
          <a:prstGeom prst="rect">
            <a:avLst/>
          </a:prstGeom>
        </p:spPr>
      </p:pic>
      <p:pic>
        <p:nvPicPr>
          <p:cNvPr id="3" name="Picture 2">
            <a:hlinkClick r:id="rId4" action="ppaction://hlinksldjump"/>
            <a:extLst>
              <a:ext uri="{FF2B5EF4-FFF2-40B4-BE49-F238E27FC236}">
                <a16:creationId xmlns:a16="http://schemas.microsoft.com/office/drawing/2014/main" id="{1957AB3D-FF98-2CE5-5907-7C9665E10610}"/>
              </a:ext>
            </a:extLst>
          </p:cNvPr>
          <p:cNvPicPr>
            <a:picLocks noChangeAspect="1"/>
          </p:cNvPicPr>
          <p:nvPr/>
        </p:nvPicPr>
        <p:blipFill>
          <a:blip r:embed="rId5"/>
          <a:stretch>
            <a:fillRect/>
          </a:stretch>
        </p:blipFill>
        <p:spPr>
          <a:xfrm>
            <a:off x="9796098" y="6322946"/>
            <a:ext cx="368740" cy="368740"/>
          </a:xfrm>
          <a:prstGeom prst="rect">
            <a:avLst/>
          </a:prstGeom>
        </p:spPr>
      </p:pic>
      <p:sp>
        <p:nvSpPr>
          <p:cNvPr id="24" name="TextBox 23">
            <a:extLst>
              <a:ext uri="{FF2B5EF4-FFF2-40B4-BE49-F238E27FC236}">
                <a16:creationId xmlns:a16="http://schemas.microsoft.com/office/drawing/2014/main" id="{44A00DE5-AE20-6154-C9D4-2493E8B7F305}"/>
              </a:ext>
            </a:extLst>
          </p:cNvPr>
          <p:cNvSpPr txBox="1"/>
          <p:nvPr/>
        </p:nvSpPr>
        <p:spPr>
          <a:xfrm>
            <a:off x="3693375" y="3733908"/>
            <a:ext cx="5122748" cy="717184"/>
          </a:xfrm>
          <a:prstGeom prst="rect">
            <a:avLst/>
          </a:prstGeom>
          <a:noFill/>
        </p:spPr>
        <p:txBody>
          <a:bodyPr wrap="square">
            <a:spAutoFit/>
          </a:bodyPr>
          <a:lstStyle/>
          <a:p>
            <a:pPr>
              <a:lnSpc>
                <a:spcPct val="107000"/>
              </a:lnSpc>
              <a:spcAft>
                <a:spcPts val="800"/>
              </a:spcAft>
            </a:pPr>
            <a:r>
              <a:rPr lang="en-GB" sz="1200" kern="100" dirty="0">
                <a:solidFill>
                  <a:schemeClr val="bg1"/>
                </a:solidFill>
                <a:effectLst/>
                <a:latin typeface="Futura Com Medium" panose="02000604030000020003" pitchFamily="2" charset="77"/>
                <a:ea typeface="Calibri" panose="020F0502020204030204" pitchFamily="34" charset="0"/>
              </a:rPr>
              <a:t>Eco</a:t>
            </a:r>
            <a:r>
              <a:rPr lang="en-GB" sz="1200" b="1" kern="100" dirty="0">
                <a:solidFill>
                  <a:schemeClr val="bg1"/>
                </a:solidFill>
                <a:effectLst/>
                <a:latin typeface="Futura Com Medium" panose="02000604030000020003" pitchFamily="2" charset="77"/>
                <a:ea typeface="Calibri" panose="020F0502020204030204" pitchFamily="34" charset="0"/>
              </a:rPr>
              <a:t> </a:t>
            </a:r>
            <a:endParaRPr lang="en-GB" sz="1000" kern="100" dirty="0">
              <a:solidFill>
                <a:schemeClr val="bg1"/>
              </a:solidFill>
              <a:effectLst/>
              <a:latin typeface="Futura Com Light" panose="020B0402020204020303" pitchFamily="34" charset="77"/>
              <a:ea typeface="Calibri" panose="020F0502020204030204" pitchFamily="34" charset="0"/>
            </a:endParaRPr>
          </a:p>
          <a:p>
            <a:pPr>
              <a:lnSpc>
                <a:spcPct val="107000"/>
              </a:lnSpc>
              <a:spcAft>
                <a:spcPts val="800"/>
              </a:spcAft>
            </a:pPr>
            <a:r>
              <a:rPr lang="en-GB" sz="1000" kern="100" dirty="0">
                <a:solidFill>
                  <a:schemeClr val="bg1"/>
                </a:solidFill>
                <a:effectLst/>
                <a:latin typeface="Futura Com Light" panose="020B0402020204020303" pitchFamily="34" charset="77"/>
                <a:ea typeface="Calibri" panose="020F0502020204030204" pitchFamily="34" charset="0"/>
              </a:rPr>
              <a:t>If Eco Mode is enabled, via 2 hours of inactivity or 7mins of darkness, all dispense icons are off and the Eco light will be energised. </a:t>
            </a:r>
          </a:p>
        </p:txBody>
      </p:sp>
      <p:pic>
        <p:nvPicPr>
          <p:cNvPr id="6" name="Picture 5">
            <a:extLst>
              <a:ext uri="{FF2B5EF4-FFF2-40B4-BE49-F238E27FC236}">
                <a16:creationId xmlns:a16="http://schemas.microsoft.com/office/drawing/2014/main" id="{2FF03F73-CE95-21D1-3D9C-2765A31B6C16}"/>
              </a:ext>
            </a:extLst>
          </p:cNvPr>
          <p:cNvPicPr>
            <a:picLocks noChangeAspect="1"/>
          </p:cNvPicPr>
          <p:nvPr/>
        </p:nvPicPr>
        <p:blipFill>
          <a:blip r:embed="rId6"/>
          <a:srcRect/>
          <a:stretch/>
        </p:blipFill>
        <p:spPr>
          <a:xfrm>
            <a:off x="3375875" y="3717432"/>
            <a:ext cx="317500" cy="317500"/>
          </a:xfrm>
          <a:prstGeom prst="rect">
            <a:avLst/>
          </a:prstGeom>
        </p:spPr>
      </p:pic>
      <p:pic>
        <p:nvPicPr>
          <p:cNvPr id="18" name="Picture 17">
            <a:hlinkHover r:id="rId7" action="ppaction://hlinksldjump"/>
            <a:extLst>
              <a:ext uri="{FF2B5EF4-FFF2-40B4-BE49-F238E27FC236}">
                <a16:creationId xmlns:a16="http://schemas.microsoft.com/office/drawing/2014/main" id="{E491344B-6FAB-BE33-455F-C5E69432A548}"/>
              </a:ext>
            </a:extLst>
          </p:cNvPr>
          <p:cNvPicPr>
            <a:picLocks noChangeAspect="1"/>
          </p:cNvPicPr>
          <p:nvPr/>
        </p:nvPicPr>
        <p:blipFill>
          <a:blip r:embed="rId8"/>
          <a:srcRect/>
          <a:stretch/>
        </p:blipFill>
        <p:spPr>
          <a:xfrm>
            <a:off x="4231840" y="1308341"/>
            <a:ext cx="317500" cy="317500"/>
          </a:xfrm>
          <a:prstGeom prst="rect">
            <a:avLst/>
          </a:prstGeom>
        </p:spPr>
      </p:pic>
      <p:pic>
        <p:nvPicPr>
          <p:cNvPr id="25" name="Picture 24">
            <a:hlinkHover r:id="rId9" action="ppaction://hlinksldjump"/>
            <a:extLst>
              <a:ext uri="{FF2B5EF4-FFF2-40B4-BE49-F238E27FC236}">
                <a16:creationId xmlns:a16="http://schemas.microsoft.com/office/drawing/2014/main" id="{DF5E1200-763D-21A7-97E1-6B0B6B1958C4}"/>
              </a:ext>
            </a:extLst>
          </p:cNvPr>
          <p:cNvPicPr>
            <a:picLocks noChangeAspect="1"/>
          </p:cNvPicPr>
          <p:nvPr/>
        </p:nvPicPr>
        <p:blipFill>
          <a:blip r:embed="rId10"/>
          <a:srcRect/>
          <a:stretch/>
        </p:blipFill>
        <p:spPr>
          <a:xfrm>
            <a:off x="5080687" y="1314650"/>
            <a:ext cx="317500" cy="317500"/>
          </a:xfrm>
          <a:prstGeom prst="rect">
            <a:avLst/>
          </a:prstGeom>
        </p:spPr>
      </p:pic>
      <p:pic>
        <p:nvPicPr>
          <p:cNvPr id="27" name="Picture 26">
            <a:hlinkClick r:id="" action="ppaction://hlinkshowjump?jump=nextslide"/>
            <a:hlinkHover r:id="rId11" action="ppaction://hlinksldjump"/>
            <a:extLst>
              <a:ext uri="{FF2B5EF4-FFF2-40B4-BE49-F238E27FC236}">
                <a16:creationId xmlns:a16="http://schemas.microsoft.com/office/drawing/2014/main" id="{A20B2895-9D4B-BBB6-2FE1-0BE807A8323F}"/>
              </a:ext>
            </a:extLst>
          </p:cNvPr>
          <p:cNvPicPr>
            <a:picLocks noChangeAspect="1"/>
          </p:cNvPicPr>
          <p:nvPr/>
        </p:nvPicPr>
        <p:blipFill>
          <a:blip r:embed="rId12"/>
          <a:srcRect/>
          <a:stretch/>
        </p:blipFill>
        <p:spPr>
          <a:xfrm>
            <a:off x="6776863" y="1308185"/>
            <a:ext cx="317500" cy="317500"/>
          </a:xfrm>
          <a:prstGeom prst="rect">
            <a:avLst/>
          </a:prstGeom>
        </p:spPr>
      </p:pic>
      <p:pic>
        <p:nvPicPr>
          <p:cNvPr id="28" name="Picture 27">
            <a:hlinkHover r:id="rId13" action="ppaction://hlinksldjump"/>
            <a:extLst>
              <a:ext uri="{FF2B5EF4-FFF2-40B4-BE49-F238E27FC236}">
                <a16:creationId xmlns:a16="http://schemas.microsoft.com/office/drawing/2014/main" id="{898BA80B-AD27-80F2-49AC-622116EC4B4B}"/>
              </a:ext>
            </a:extLst>
          </p:cNvPr>
          <p:cNvPicPr>
            <a:picLocks noChangeAspect="1"/>
          </p:cNvPicPr>
          <p:nvPr/>
        </p:nvPicPr>
        <p:blipFill>
          <a:blip r:embed="rId14"/>
          <a:srcRect/>
          <a:stretch/>
        </p:blipFill>
        <p:spPr>
          <a:xfrm>
            <a:off x="7625710" y="1308185"/>
            <a:ext cx="317500" cy="317500"/>
          </a:xfrm>
          <a:prstGeom prst="rect">
            <a:avLst/>
          </a:prstGeom>
        </p:spPr>
      </p:pic>
      <p:pic>
        <p:nvPicPr>
          <p:cNvPr id="29" name="Picture 28">
            <a:hlinkHover r:id="rId15" action="ppaction://hlinksldjump"/>
            <a:extLst>
              <a:ext uri="{FF2B5EF4-FFF2-40B4-BE49-F238E27FC236}">
                <a16:creationId xmlns:a16="http://schemas.microsoft.com/office/drawing/2014/main" id="{43A913D7-C8B0-A9B5-7383-AE6C7038C09B}"/>
              </a:ext>
            </a:extLst>
          </p:cNvPr>
          <p:cNvPicPr>
            <a:picLocks noChangeAspect="1"/>
          </p:cNvPicPr>
          <p:nvPr/>
        </p:nvPicPr>
        <p:blipFill>
          <a:blip r:embed="rId6"/>
          <a:srcRect/>
          <a:stretch/>
        </p:blipFill>
        <p:spPr>
          <a:xfrm>
            <a:off x="3826794" y="2473965"/>
            <a:ext cx="317500" cy="317500"/>
          </a:xfrm>
          <a:prstGeom prst="rect">
            <a:avLst/>
          </a:prstGeom>
        </p:spPr>
      </p:pic>
      <p:pic>
        <p:nvPicPr>
          <p:cNvPr id="30" name="Picture 29">
            <a:hlinkClick r:id="" action="ppaction://hlinkshowjump?jump=nextslide"/>
            <a:hlinkHover r:id="rId16" action="ppaction://hlinksldjump"/>
            <a:extLst>
              <a:ext uri="{FF2B5EF4-FFF2-40B4-BE49-F238E27FC236}">
                <a16:creationId xmlns:a16="http://schemas.microsoft.com/office/drawing/2014/main" id="{4251B9FC-30CD-92D9-ADF7-E4E8FAAD1E1A}"/>
              </a:ext>
            </a:extLst>
          </p:cNvPr>
          <p:cNvPicPr>
            <a:picLocks noChangeAspect="1"/>
          </p:cNvPicPr>
          <p:nvPr/>
        </p:nvPicPr>
        <p:blipFill>
          <a:blip r:embed="rId17"/>
          <a:srcRect/>
          <a:stretch/>
        </p:blipFill>
        <p:spPr>
          <a:xfrm>
            <a:off x="8047708" y="2385406"/>
            <a:ext cx="317500" cy="317500"/>
          </a:xfrm>
          <a:prstGeom prst="rect">
            <a:avLst/>
          </a:prstGeom>
        </p:spPr>
      </p:pic>
      <p:pic>
        <p:nvPicPr>
          <p:cNvPr id="31" name="Picture 30">
            <a:hlinkClick r:id="" action="ppaction://hlinkshowjump?jump=nextslide"/>
            <a:hlinkHover r:id="rId18" action="ppaction://hlinksldjump"/>
            <a:extLst>
              <a:ext uri="{FF2B5EF4-FFF2-40B4-BE49-F238E27FC236}">
                <a16:creationId xmlns:a16="http://schemas.microsoft.com/office/drawing/2014/main" id="{A4E09448-CC2F-52C3-AEDA-4BB0BBA240C5}"/>
              </a:ext>
            </a:extLst>
          </p:cNvPr>
          <p:cNvPicPr>
            <a:picLocks noChangeAspect="1"/>
          </p:cNvPicPr>
          <p:nvPr/>
        </p:nvPicPr>
        <p:blipFill>
          <a:blip r:embed="rId19"/>
          <a:srcRect/>
          <a:stretch/>
        </p:blipFill>
        <p:spPr>
          <a:xfrm>
            <a:off x="8441403" y="2059668"/>
            <a:ext cx="317500" cy="317500"/>
          </a:xfrm>
          <a:prstGeom prst="rect">
            <a:avLst/>
          </a:prstGeom>
        </p:spPr>
      </p:pic>
      <p:pic>
        <p:nvPicPr>
          <p:cNvPr id="32" name="Picture 31">
            <a:hlinkHover r:id="rId20" action="ppaction://hlinksldjump"/>
            <a:extLst>
              <a:ext uri="{FF2B5EF4-FFF2-40B4-BE49-F238E27FC236}">
                <a16:creationId xmlns:a16="http://schemas.microsoft.com/office/drawing/2014/main" id="{14A0C4F7-2085-4C7F-5B9B-D510298F26E0}"/>
              </a:ext>
            </a:extLst>
          </p:cNvPr>
          <p:cNvPicPr>
            <a:picLocks noChangeAspect="1"/>
          </p:cNvPicPr>
          <p:nvPr/>
        </p:nvPicPr>
        <p:blipFill>
          <a:blip r:embed="rId21"/>
          <a:srcRect/>
          <a:stretch/>
        </p:blipFill>
        <p:spPr>
          <a:xfrm>
            <a:off x="5919778" y="1308341"/>
            <a:ext cx="317500" cy="317500"/>
          </a:xfrm>
          <a:prstGeom prst="rect">
            <a:avLst/>
          </a:prstGeom>
        </p:spPr>
      </p:pic>
      <p:pic>
        <p:nvPicPr>
          <p:cNvPr id="33" name="Picture 32" descr="A white arrow in a circle&#10;&#10;Description automatically generated">
            <a:hlinkClick r:id="rId22" action="ppaction://hlinksldjump"/>
            <a:extLst>
              <a:ext uri="{FF2B5EF4-FFF2-40B4-BE49-F238E27FC236}">
                <a16:creationId xmlns:a16="http://schemas.microsoft.com/office/drawing/2014/main" id="{AE488D84-30A6-77CA-7F8F-B18F1F5F48FC}"/>
              </a:ext>
            </a:extLst>
          </p:cNvPr>
          <p:cNvPicPr>
            <a:picLocks noChangeAspect="1"/>
          </p:cNvPicPr>
          <p:nvPr/>
        </p:nvPicPr>
        <p:blipFill>
          <a:blip r:embed="rId23"/>
          <a:stretch>
            <a:fillRect/>
          </a:stretch>
        </p:blipFill>
        <p:spPr>
          <a:xfrm flipH="1">
            <a:off x="11420830" y="6322937"/>
            <a:ext cx="368749" cy="368749"/>
          </a:xfrm>
          <a:prstGeom prst="rect">
            <a:avLst/>
          </a:prstGeom>
        </p:spPr>
      </p:pic>
      <p:pic>
        <p:nvPicPr>
          <p:cNvPr id="34" name="Picture 33" descr="A white arrow in a circle&#10;&#10;Description automatically generated">
            <a:hlinkClick r:id="rId24" action="ppaction://hlinksldjump"/>
            <a:extLst>
              <a:ext uri="{FF2B5EF4-FFF2-40B4-BE49-F238E27FC236}">
                <a16:creationId xmlns:a16="http://schemas.microsoft.com/office/drawing/2014/main" id="{4CFB1765-6574-2866-7AEC-CC3AE1C03F80}"/>
              </a:ext>
            </a:extLst>
          </p:cNvPr>
          <p:cNvPicPr>
            <a:picLocks noChangeAspect="1"/>
          </p:cNvPicPr>
          <p:nvPr/>
        </p:nvPicPr>
        <p:blipFill>
          <a:blip r:embed="rId25"/>
          <a:stretch>
            <a:fillRect/>
          </a:stretch>
        </p:blipFill>
        <p:spPr>
          <a:xfrm flipH="1">
            <a:off x="10819597" y="6322937"/>
            <a:ext cx="368749" cy="368749"/>
          </a:xfrm>
          <a:prstGeom prst="rect">
            <a:avLst/>
          </a:prstGeom>
        </p:spPr>
      </p:pic>
      <p:sp>
        <p:nvSpPr>
          <p:cNvPr id="7" name="TextBox 6">
            <a:extLst>
              <a:ext uri="{FF2B5EF4-FFF2-40B4-BE49-F238E27FC236}">
                <a16:creationId xmlns:a16="http://schemas.microsoft.com/office/drawing/2014/main" id="{3801FA8B-7090-4D95-9975-B4962C47CF1F}"/>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19701805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751A4E-2626-6605-D44A-48152A4273E8}"/>
            </a:ext>
          </a:extLst>
        </p:cNvPr>
        <p:cNvGrpSpPr/>
        <p:nvPr/>
      </p:nvGrpSpPr>
      <p:grpSpPr>
        <a:xfrm>
          <a:off x="0" y="0"/>
          <a:ext cx="0" cy="0"/>
          <a:chOff x="0" y="0"/>
          <a:chExt cx="0" cy="0"/>
        </a:xfrm>
      </p:grpSpPr>
      <p:sp>
        <p:nvSpPr>
          <p:cNvPr id="2" name="Rectangle 1">
            <a:hlinkHover r:id="rId2" action="ppaction://hlinksldjump"/>
            <a:extLst>
              <a:ext uri="{FF2B5EF4-FFF2-40B4-BE49-F238E27FC236}">
                <a16:creationId xmlns:a16="http://schemas.microsoft.com/office/drawing/2014/main" id="{1D69E72B-32AE-CF19-0B17-43AB6588FD7A}"/>
              </a:ext>
            </a:extLst>
          </p:cNvPr>
          <p:cNvSpPr>
            <a:spLocks/>
          </p:cNvSpPr>
          <p:nvPr/>
        </p:nvSpPr>
        <p:spPr>
          <a:xfrm>
            <a:off x="0"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Connector 11">
            <a:extLst>
              <a:ext uri="{FF2B5EF4-FFF2-40B4-BE49-F238E27FC236}">
                <a16:creationId xmlns:a16="http://schemas.microsoft.com/office/drawing/2014/main" id="{082CB023-775A-F2F0-094D-AFA9DF1F94B4}"/>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BA4619D-3BCD-D054-F33E-753C623953D8}"/>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90300A1E-8A42-ABAD-3456-29D82509BAA7}"/>
              </a:ext>
            </a:extLst>
          </p:cNvPr>
          <p:cNvSpPr txBox="1"/>
          <p:nvPr/>
        </p:nvSpPr>
        <p:spPr>
          <a:xfrm>
            <a:off x="214387" y="310241"/>
            <a:ext cx="2292145" cy="527965"/>
          </a:xfrm>
          <a:prstGeom prst="rect">
            <a:avLst/>
          </a:prstGeom>
          <a:noFill/>
        </p:spPr>
        <p:txBody>
          <a:bodyPr wrap="square" rtlCol="0">
            <a:spAutoFit/>
          </a:bodyPr>
          <a:lstStyle/>
          <a:p>
            <a:pPr>
              <a:lnSpc>
                <a:spcPct val="107000"/>
              </a:lnSpc>
              <a:spcAft>
                <a:spcPts val="800"/>
              </a:spcAft>
            </a:pPr>
            <a:r>
              <a:rPr lang="en-GB" sz="2800" kern="100" dirty="0">
                <a:solidFill>
                  <a:schemeClr val="bg1"/>
                </a:solidFill>
                <a:effectLst/>
                <a:latin typeface="Futura Com Medium" panose="02000604030000020003" pitchFamily="2" charset="77"/>
                <a:ea typeface="Calibri" panose="020F0502020204030204" pitchFamily="34" charset="0"/>
              </a:rPr>
              <a:t>HMI/Lens </a:t>
            </a:r>
          </a:p>
        </p:txBody>
      </p:sp>
      <p:cxnSp>
        <p:nvCxnSpPr>
          <p:cNvPr id="23" name="Straight Connector 22">
            <a:extLst>
              <a:ext uri="{FF2B5EF4-FFF2-40B4-BE49-F238E27FC236}">
                <a16:creationId xmlns:a16="http://schemas.microsoft.com/office/drawing/2014/main" id="{F86CEA08-1DE2-7468-914A-1929CEB2B6B7}"/>
              </a:ext>
            </a:extLst>
          </p:cNvPr>
          <p:cNvCxnSpPr>
            <a:cxnSpLocks/>
          </p:cNvCxnSpPr>
          <p:nvPr/>
        </p:nvCxnSpPr>
        <p:spPr>
          <a:xfrm>
            <a:off x="300038" y="296863"/>
            <a:ext cx="147478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Picture 3">
            <a:hlinkClick r:id="rId2" action="ppaction://hlinksldjump"/>
            <a:extLst>
              <a:ext uri="{FF2B5EF4-FFF2-40B4-BE49-F238E27FC236}">
                <a16:creationId xmlns:a16="http://schemas.microsoft.com/office/drawing/2014/main" id="{A336A257-091F-6A65-22A8-E0313925E0AC}"/>
              </a:ext>
            </a:extLst>
          </p:cNvPr>
          <p:cNvPicPr>
            <a:picLocks noChangeAspect="1"/>
          </p:cNvPicPr>
          <p:nvPr/>
        </p:nvPicPr>
        <p:blipFill>
          <a:blip r:embed="rId3"/>
          <a:stretch>
            <a:fillRect/>
          </a:stretch>
        </p:blipFill>
        <p:spPr>
          <a:xfrm>
            <a:off x="3375875" y="1224142"/>
            <a:ext cx="5440247" cy="2204858"/>
          </a:xfrm>
          <a:prstGeom prst="rect">
            <a:avLst/>
          </a:prstGeom>
        </p:spPr>
      </p:pic>
      <p:pic>
        <p:nvPicPr>
          <p:cNvPr id="3" name="Picture 2">
            <a:hlinkClick r:id="rId4" action="ppaction://hlinksldjump"/>
            <a:extLst>
              <a:ext uri="{FF2B5EF4-FFF2-40B4-BE49-F238E27FC236}">
                <a16:creationId xmlns:a16="http://schemas.microsoft.com/office/drawing/2014/main" id="{3F218F3E-403D-0360-6404-7DFC4C435F0C}"/>
              </a:ext>
            </a:extLst>
          </p:cNvPr>
          <p:cNvPicPr>
            <a:picLocks noChangeAspect="1"/>
          </p:cNvPicPr>
          <p:nvPr/>
        </p:nvPicPr>
        <p:blipFill>
          <a:blip r:embed="rId5"/>
          <a:stretch>
            <a:fillRect/>
          </a:stretch>
        </p:blipFill>
        <p:spPr>
          <a:xfrm>
            <a:off x="9796098" y="6322946"/>
            <a:ext cx="368740" cy="368740"/>
          </a:xfrm>
          <a:prstGeom prst="rect">
            <a:avLst/>
          </a:prstGeom>
        </p:spPr>
      </p:pic>
      <p:sp>
        <p:nvSpPr>
          <p:cNvPr id="24" name="TextBox 23">
            <a:extLst>
              <a:ext uri="{FF2B5EF4-FFF2-40B4-BE49-F238E27FC236}">
                <a16:creationId xmlns:a16="http://schemas.microsoft.com/office/drawing/2014/main" id="{C5E0695E-A23F-BEBB-0152-DAAEA83AC465}"/>
              </a:ext>
            </a:extLst>
          </p:cNvPr>
          <p:cNvSpPr txBox="1"/>
          <p:nvPr/>
        </p:nvSpPr>
        <p:spPr>
          <a:xfrm>
            <a:off x="3693375" y="3733908"/>
            <a:ext cx="5122748" cy="552524"/>
          </a:xfrm>
          <a:prstGeom prst="rect">
            <a:avLst/>
          </a:prstGeom>
          <a:noFill/>
        </p:spPr>
        <p:txBody>
          <a:bodyPr wrap="square">
            <a:spAutoFit/>
          </a:bodyPr>
          <a:lstStyle/>
          <a:p>
            <a:pPr>
              <a:lnSpc>
                <a:spcPct val="107000"/>
              </a:lnSpc>
              <a:spcAft>
                <a:spcPts val="800"/>
              </a:spcAft>
            </a:pPr>
            <a:r>
              <a:rPr lang="en-GB" sz="1200" kern="100" dirty="0">
                <a:solidFill>
                  <a:schemeClr val="bg1"/>
                </a:solidFill>
                <a:effectLst/>
                <a:latin typeface="Futura Com Medium" panose="02000604030000020003" pitchFamily="2" charset="77"/>
                <a:ea typeface="Calibri" panose="020F0502020204030204" pitchFamily="34" charset="0"/>
              </a:rPr>
              <a:t>Red Warning Triangle</a:t>
            </a:r>
            <a:endParaRPr lang="en-GB" sz="1000" kern="100" dirty="0">
              <a:solidFill>
                <a:schemeClr val="bg1"/>
              </a:solidFill>
              <a:effectLst/>
              <a:latin typeface="Futura Com Light" panose="020B0402020204020303" pitchFamily="34" charset="77"/>
              <a:ea typeface="Calibri" panose="020F0502020204030204" pitchFamily="34" charset="0"/>
            </a:endParaRPr>
          </a:p>
          <a:p>
            <a:pPr>
              <a:lnSpc>
                <a:spcPct val="107000"/>
              </a:lnSpc>
              <a:spcAft>
                <a:spcPts val="800"/>
              </a:spcAft>
            </a:pPr>
            <a:r>
              <a:rPr lang="en-GB" sz="1000" kern="100" dirty="0">
                <a:solidFill>
                  <a:schemeClr val="bg1"/>
                </a:solidFill>
                <a:effectLst/>
                <a:latin typeface="Futura Com Light" panose="020B0402020204020303" pitchFamily="34" charset="77"/>
                <a:ea typeface="Calibri" panose="020F0502020204030204" pitchFamily="34" charset="0"/>
              </a:rPr>
              <a:t>Red warning triangle will be energised to confirm a specific fault within the unit. </a:t>
            </a:r>
          </a:p>
        </p:txBody>
      </p:sp>
      <p:pic>
        <p:nvPicPr>
          <p:cNvPr id="7" name="Picture 6">
            <a:extLst>
              <a:ext uri="{FF2B5EF4-FFF2-40B4-BE49-F238E27FC236}">
                <a16:creationId xmlns:a16="http://schemas.microsoft.com/office/drawing/2014/main" id="{39E11BBE-F6B2-4F5C-E78A-32AD032865D3}"/>
              </a:ext>
            </a:extLst>
          </p:cNvPr>
          <p:cNvPicPr>
            <a:picLocks noChangeAspect="1"/>
          </p:cNvPicPr>
          <p:nvPr/>
        </p:nvPicPr>
        <p:blipFill>
          <a:blip r:embed="rId6"/>
          <a:srcRect/>
          <a:stretch/>
        </p:blipFill>
        <p:spPr>
          <a:xfrm>
            <a:off x="3365715" y="3717432"/>
            <a:ext cx="317500" cy="317500"/>
          </a:xfrm>
          <a:prstGeom prst="rect">
            <a:avLst/>
          </a:prstGeom>
        </p:spPr>
      </p:pic>
      <p:pic>
        <p:nvPicPr>
          <p:cNvPr id="18" name="Picture 17">
            <a:hlinkHover r:id="rId7" action="ppaction://hlinksldjump"/>
            <a:extLst>
              <a:ext uri="{FF2B5EF4-FFF2-40B4-BE49-F238E27FC236}">
                <a16:creationId xmlns:a16="http://schemas.microsoft.com/office/drawing/2014/main" id="{0CFA6BC0-10D2-CCDB-29CF-E9D3CB3D2255}"/>
              </a:ext>
            </a:extLst>
          </p:cNvPr>
          <p:cNvPicPr>
            <a:picLocks noChangeAspect="1"/>
          </p:cNvPicPr>
          <p:nvPr/>
        </p:nvPicPr>
        <p:blipFill>
          <a:blip r:embed="rId8"/>
          <a:srcRect/>
          <a:stretch/>
        </p:blipFill>
        <p:spPr>
          <a:xfrm>
            <a:off x="4231840" y="1308341"/>
            <a:ext cx="317500" cy="317500"/>
          </a:xfrm>
          <a:prstGeom prst="rect">
            <a:avLst/>
          </a:prstGeom>
        </p:spPr>
      </p:pic>
      <p:pic>
        <p:nvPicPr>
          <p:cNvPr id="25" name="Picture 24">
            <a:hlinkHover r:id="rId9" action="ppaction://hlinksldjump"/>
            <a:extLst>
              <a:ext uri="{FF2B5EF4-FFF2-40B4-BE49-F238E27FC236}">
                <a16:creationId xmlns:a16="http://schemas.microsoft.com/office/drawing/2014/main" id="{D768838A-2C49-764C-B4C9-73C64FCA3947}"/>
              </a:ext>
            </a:extLst>
          </p:cNvPr>
          <p:cNvPicPr>
            <a:picLocks noChangeAspect="1"/>
          </p:cNvPicPr>
          <p:nvPr/>
        </p:nvPicPr>
        <p:blipFill>
          <a:blip r:embed="rId10"/>
          <a:srcRect/>
          <a:stretch/>
        </p:blipFill>
        <p:spPr>
          <a:xfrm>
            <a:off x="5080687" y="1314650"/>
            <a:ext cx="317500" cy="317500"/>
          </a:xfrm>
          <a:prstGeom prst="rect">
            <a:avLst/>
          </a:prstGeom>
        </p:spPr>
      </p:pic>
      <p:pic>
        <p:nvPicPr>
          <p:cNvPr id="27" name="Picture 26">
            <a:hlinkClick r:id="" action="ppaction://hlinkshowjump?jump=nextslide"/>
            <a:hlinkHover r:id="rId11" action="ppaction://hlinksldjump"/>
            <a:extLst>
              <a:ext uri="{FF2B5EF4-FFF2-40B4-BE49-F238E27FC236}">
                <a16:creationId xmlns:a16="http://schemas.microsoft.com/office/drawing/2014/main" id="{A0880331-C98E-894A-6A49-9BB7823F3B70}"/>
              </a:ext>
            </a:extLst>
          </p:cNvPr>
          <p:cNvPicPr>
            <a:picLocks noChangeAspect="1"/>
          </p:cNvPicPr>
          <p:nvPr/>
        </p:nvPicPr>
        <p:blipFill>
          <a:blip r:embed="rId12"/>
          <a:srcRect/>
          <a:stretch/>
        </p:blipFill>
        <p:spPr>
          <a:xfrm>
            <a:off x="6776863" y="1308185"/>
            <a:ext cx="317500" cy="317500"/>
          </a:xfrm>
          <a:prstGeom prst="rect">
            <a:avLst/>
          </a:prstGeom>
        </p:spPr>
      </p:pic>
      <p:pic>
        <p:nvPicPr>
          <p:cNvPr id="28" name="Picture 27">
            <a:hlinkHover r:id="rId13" action="ppaction://hlinksldjump"/>
            <a:extLst>
              <a:ext uri="{FF2B5EF4-FFF2-40B4-BE49-F238E27FC236}">
                <a16:creationId xmlns:a16="http://schemas.microsoft.com/office/drawing/2014/main" id="{5BBFFBF5-EC69-AA71-EE1F-28403B9733BA}"/>
              </a:ext>
            </a:extLst>
          </p:cNvPr>
          <p:cNvPicPr>
            <a:picLocks noChangeAspect="1"/>
          </p:cNvPicPr>
          <p:nvPr/>
        </p:nvPicPr>
        <p:blipFill>
          <a:blip r:embed="rId14"/>
          <a:srcRect/>
          <a:stretch/>
        </p:blipFill>
        <p:spPr>
          <a:xfrm>
            <a:off x="7625710" y="1308185"/>
            <a:ext cx="317500" cy="317500"/>
          </a:xfrm>
          <a:prstGeom prst="rect">
            <a:avLst/>
          </a:prstGeom>
        </p:spPr>
      </p:pic>
      <p:pic>
        <p:nvPicPr>
          <p:cNvPr id="29" name="Picture 28">
            <a:hlinkHover r:id="rId15" action="ppaction://hlinksldjump"/>
            <a:extLst>
              <a:ext uri="{FF2B5EF4-FFF2-40B4-BE49-F238E27FC236}">
                <a16:creationId xmlns:a16="http://schemas.microsoft.com/office/drawing/2014/main" id="{60426297-FA7D-D602-AE98-41F9542AB86C}"/>
              </a:ext>
            </a:extLst>
          </p:cNvPr>
          <p:cNvPicPr>
            <a:picLocks noChangeAspect="1"/>
          </p:cNvPicPr>
          <p:nvPr/>
        </p:nvPicPr>
        <p:blipFill>
          <a:blip r:embed="rId16"/>
          <a:srcRect/>
          <a:stretch/>
        </p:blipFill>
        <p:spPr>
          <a:xfrm>
            <a:off x="3826794" y="2473965"/>
            <a:ext cx="317500" cy="317500"/>
          </a:xfrm>
          <a:prstGeom prst="rect">
            <a:avLst/>
          </a:prstGeom>
        </p:spPr>
      </p:pic>
      <p:pic>
        <p:nvPicPr>
          <p:cNvPr id="30" name="Picture 29">
            <a:hlinkClick r:id="" action="ppaction://hlinkshowjump?jump=nextslide"/>
            <a:hlinkHover r:id="rId17" action="ppaction://hlinksldjump"/>
            <a:extLst>
              <a:ext uri="{FF2B5EF4-FFF2-40B4-BE49-F238E27FC236}">
                <a16:creationId xmlns:a16="http://schemas.microsoft.com/office/drawing/2014/main" id="{F7CFA2B8-6D43-1D44-63CE-3DF54FF2DE64}"/>
              </a:ext>
            </a:extLst>
          </p:cNvPr>
          <p:cNvPicPr>
            <a:picLocks noChangeAspect="1"/>
          </p:cNvPicPr>
          <p:nvPr/>
        </p:nvPicPr>
        <p:blipFill>
          <a:blip r:embed="rId6"/>
          <a:srcRect/>
          <a:stretch/>
        </p:blipFill>
        <p:spPr>
          <a:xfrm>
            <a:off x="8047708" y="2385406"/>
            <a:ext cx="317500" cy="317500"/>
          </a:xfrm>
          <a:prstGeom prst="rect">
            <a:avLst/>
          </a:prstGeom>
        </p:spPr>
      </p:pic>
      <p:pic>
        <p:nvPicPr>
          <p:cNvPr id="31" name="Picture 30">
            <a:hlinkClick r:id="" action="ppaction://hlinkshowjump?jump=nextslide"/>
            <a:hlinkHover r:id="rId18" action="ppaction://hlinksldjump"/>
            <a:extLst>
              <a:ext uri="{FF2B5EF4-FFF2-40B4-BE49-F238E27FC236}">
                <a16:creationId xmlns:a16="http://schemas.microsoft.com/office/drawing/2014/main" id="{426B1DFB-4E13-7E68-A1AD-E1F0E2BDC5F7}"/>
              </a:ext>
            </a:extLst>
          </p:cNvPr>
          <p:cNvPicPr>
            <a:picLocks noChangeAspect="1"/>
          </p:cNvPicPr>
          <p:nvPr/>
        </p:nvPicPr>
        <p:blipFill>
          <a:blip r:embed="rId19"/>
          <a:srcRect/>
          <a:stretch/>
        </p:blipFill>
        <p:spPr>
          <a:xfrm>
            <a:off x="8441403" y="2059668"/>
            <a:ext cx="317500" cy="317500"/>
          </a:xfrm>
          <a:prstGeom prst="rect">
            <a:avLst/>
          </a:prstGeom>
        </p:spPr>
      </p:pic>
      <p:pic>
        <p:nvPicPr>
          <p:cNvPr id="32" name="Picture 31">
            <a:hlinkHover r:id="rId20" action="ppaction://hlinksldjump"/>
            <a:extLst>
              <a:ext uri="{FF2B5EF4-FFF2-40B4-BE49-F238E27FC236}">
                <a16:creationId xmlns:a16="http://schemas.microsoft.com/office/drawing/2014/main" id="{D43EB828-8026-7BD6-5B36-2F0C6E567663}"/>
              </a:ext>
            </a:extLst>
          </p:cNvPr>
          <p:cNvPicPr>
            <a:picLocks noChangeAspect="1"/>
          </p:cNvPicPr>
          <p:nvPr/>
        </p:nvPicPr>
        <p:blipFill>
          <a:blip r:embed="rId21"/>
          <a:srcRect/>
          <a:stretch/>
        </p:blipFill>
        <p:spPr>
          <a:xfrm>
            <a:off x="5919778" y="1308341"/>
            <a:ext cx="317500" cy="317500"/>
          </a:xfrm>
          <a:prstGeom prst="rect">
            <a:avLst/>
          </a:prstGeom>
        </p:spPr>
      </p:pic>
      <p:pic>
        <p:nvPicPr>
          <p:cNvPr id="33" name="Picture 32" descr="A white arrow in a circle&#10;&#10;Description automatically generated">
            <a:hlinkClick r:id="rId22" action="ppaction://hlinksldjump"/>
            <a:extLst>
              <a:ext uri="{FF2B5EF4-FFF2-40B4-BE49-F238E27FC236}">
                <a16:creationId xmlns:a16="http://schemas.microsoft.com/office/drawing/2014/main" id="{15ADE5C8-67CB-307C-CE80-0E9A43B3F65A}"/>
              </a:ext>
            </a:extLst>
          </p:cNvPr>
          <p:cNvPicPr>
            <a:picLocks noChangeAspect="1"/>
          </p:cNvPicPr>
          <p:nvPr/>
        </p:nvPicPr>
        <p:blipFill>
          <a:blip r:embed="rId23"/>
          <a:stretch>
            <a:fillRect/>
          </a:stretch>
        </p:blipFill>
        <p:spPr>
          <a:xfrm flipH="1">
            <a:off x="11420830" y="6322937"/>
            <a:ext cx="368749" cy="368749"/>
          </a:xfrm>
          <a:prstGeom prst="rect">
            <a:avLst/>
          </a:prstGeom>
        </p:spPr>
      </p:pic>
      <p:pic>
        <p:nvPicPr>
          <p:cNvPr id="34" name="Picture 33" descr="A white arrow in a circle&#10;&#10;Description automatically generated">
            <a:hlinkClick r:id="rId24" action="ppaction://hlinksldjump"/>
            <a:extLst>
              <a:ext uri="{FF2B5EF4-FFF2-40B4-BE49-F238E27FC236}">
                <a16:creationId xmlns:a16="http://schemas.microsoft.com/office/drawing/2014/main" id="{9B379E7D-BDF0-4840-A62E-E64E0E34007E}"/>
              </a:ext>
            </a:extLst>
          </p:cNvPr>
          <p:cNvPicPr>
            <a:picLocks noChangeAspect="1"/>
          </p:cNvPicPr>
          <p:nvPr/>
        </p:nvPicPr>
        <p:blipFill>
          <a:blip r:embed="rId25"/>
          <a:stretch>
            <a:fillRect/>
          </a:stretch>
        </p:blipFill>
        <p:spPr>
          <a:xfrm flipH="1">
            <a:off x="10819597" y="6322937"/>
            <a:ext cx="368749" cy="368749"/>
          </a:xfrm>
          <a:prstGeom prst="rect">
            <a:avLst/>
          </a:prstGeom>
        </p:spPr>
      </p:pic>
      <p:sp>
        <p:nvSpPr>
          <p:cNvPr id="6" name="TextBox 5">
            <a:extLst>
              <a:ext uri="{FF2B5EF4-FFF2-40B4-BE49-F238E27FC236}">
                <a16:creationId xmlns:a16="http://schemas.microsoft.com/office/drawing/2014/main" id="{C3EE1DD4-38E9-72B9-FACD-82FED2D9EBEB}"/>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9042748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0BCB98-47F8-11F6-CB1E-C94C3B937FA4}"/>
            </a:ext>
          </a:extLst>
        </p:cNvPr>
        <p:cNvGrpSpPr/>
        <p:nvPr/>
      </p:nvGrpSpPr>
      <p:grpSpPr>
        <a:xfrm>
          <a:off x="0" y="0"/>
          <a:ext cx="0" cy="0"/>
          <a:chOff x="0" y="0"/>
          <a:chExt cx="0" cy="0"/>
        </a:xfrm>
      </p:grpSpPr>
      <p:sp>
        <p:nvSpPr>
          <p:cNvPr id="2" name="Rectangle 1">
            <a:hlinkHover r:id="rId3" action="ppaction://hlinksldjump"/>
            <a:extLst>
              <a:ext uri="{FF2B5EF4-FFF2-40B4-BE49-F238E27FC236}">
                <a16:creationId xmlns:a16="http://schemas.microsoft.com/office/drawing/2014/main" id="{6A359DC3-C318-D189-6366-72A50B4E11B8}"/>
              </a:ext>
            </a:extLst>
          </p:cNvPr>
          <p:cNvSpPr>
            <a:spLocks/>
          </p:cNvSpPr>
          <p:nvPr/>
        </p:nvSpPr>
        <p:spPr>
          <a:xfrm>
            <a:off x="0"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Connector 11">
            <a:extLst>
              <a:ext uri="{FF2B5EF4-FFF2-40B4-BE49-F238E27FC236}">
                <a16:creationId xmlns:a16="http://schemas.microsoft.com/office/drawing/2014/main" id="{1F4B10ED-B513-5B73-9896-D5425879DEA8}"/>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4B89275-2BF8-F27E-E3E4-111EF83990D8}"/>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A4809C88-2995-036B-1BFE-71E072C24CAF}"/>
              </a:ext>
            </a:extLst>
          </p:cNvPr>
          <p:cNvSpPr txBox="1"/>
          <p:nvPr/>
        </p:nvSpPr>
        <p:spPr>
          <a:xfrm>
            <a:off x="214387" y="310241"/>
            <a:ext cx="2292145" cy="527965"/>
          </a:xfrm>
          <a:prstGeom prst="rect">
            <a:avLst/>
          </a:prstGeom>
          <a:noFill/>
        </p:spPr>
        <p:txBody>
          <a:bodyPr wrap="square" rtlCol="0">
            <a:spAutoFit/>
          </a:bodyPr>
          <a:lstStyle/>
          <a:p>
            <a:pPr>
              <a:lnSpc>
                <a:spcPct val="107000"/>
              </a:lnSpc>
              <a:spcAft>
                <a:spcPts val="800"/>
              </a:spcAft>
            </a:pPr>
            <a:r>
              <a:rPr lang="en-GB" sz="2800" kern="100" dirty="0">
                <a:solidFill>
                  <a:schemeClr val="bg1"/>
                </a:solidFill>
                <a:effectLst/>
                <a:latin typeface="Futura Com Medium" panose="02000604030000020003" pitchFamily="2" charset="77"/>
                <a:ea typeface="Calibri" panose="020F0502020204030204" pitchFamily="34" charset="0"/>
              </a:rPr>
              <a:t>HMI/Lens </a:t>
            </a:r>
          </a:p>
        </p:txBody>
      </p:sp>
      <p:cxnSp>
        <p:nvCxnSpPr>
          <p:cNvPr id="23" name="Straight Connector 22">
            <a:extLst>
              <a:ext uri="{FF2B5EF4-FFF2-40B4-BE49-F238E27FC236}">
                <a16:creationId xmlns:a16="http://schemas.microsoft.com/office/drawing/2014/main" id="{9C9F5CFC-3A0F-D749-5960-3A720AA4627B}"/>
              </a:ext>
            </a:extLst>
          </p:cNvPr>
          <p:cNvCxnSpPr>
            <a:cxnSpLocks/>
          </p:cNvCxnSpPr>
          <p:nvPr/>
        </p:nvCxnSpPr>
        <p:spPr>
          <a:xfrm>
            <a:off x="300038" y="296863"/>
            <a:ext cx="147478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Picture 3">
            <a:hlinkClick r:id="rId3" action="ppaction://hlinksldjump"/>
            <a:extLst>
              <a:ext uri="{FF2B5EF4-FFF2-40B4-BE49-F238E27FC236}">
                <a16:creationId xmlns:a16="http://schemas.microsoft.com/office/drawing/2014/main" id="{4C8FE1DA-821A-244F-D98C-28E5A672D61E}"/>
              </a:ext>
            </a:extLst>
          </p:cNvPr>
          <p:cNvPicPr>
            <a:picLocks noChangeAspect="1"/>
          </p:cNvPicPr>
          <p:nvPr/>
        </p:nvPicPr>
        <p:blipFill>
          <a:blip r:embed="rId4"/>
          <a:stretch>
            <a:fillRect/>
          </a:stretch>
        </p:blipFill>
        <p:spPr>
          <a:xfrm>
            <a:off x="3375875" y="1224142"/>
            <a:ext cx="5440247" cy="2204858"/>
          </a:xfrm>
          <a:prstGeom prst="rect">
            <a:avLst/>
          </a:prstGeom>
        </p:spPr>
      </p:pic>
      <p:pic>
        <p:nvPicPr>
          <p:cNvPr id="3" name="Picture 2">
            <a:hlinkClick r:id="rId5" action="ppaction://hlinksldjump"/>
            <a:extLst>
              <a:ext uri="{FF2B5EF4-FFF2-40B4-BE49-F238E27FC236}">
                <a16:creationId xmlns:a16="http://schemas.microsoft.com/office/drawing/2014/main" id="{BBA01CEF-CEF0-12C0-E3EC-AF0612008DE0}"/>
              </a:ext>
            </a:extLst>
          </p:cNvPr>
          <p:cNvPicPr>
            <a:picLocks noChangeAspect="1"/>
          </p:cNvPicPr>
          <p:nvPr/>
        </p:nvPicPr>
        <p:blipFill>
          <a:blip r:embed="rId6"/>
          <a:stretch>
            <a:fillRect/>
          </a:stretch>
        </p:blipFill>
        <p:spPr>
          <a:xfrm>
            <a:off x="9796098" y="6322946"/>
            <a:ext cx="368740" cy="368740"/>
          </a:xfrm>
          <a:prstGeom prst="rect">
            <a:avLst/>
          </a:prstGeom>
        </p:spPr>
      </p:pic>
      <p:sp>
        <p:nvSpPr>
          <p:cNvPr id="24" name="TextBox 23">
            <a:extLst>
              <a:ext uri="{FF2B5EF4-FFF2-40B4-BE49-F238E27FC236}">
                <a16:creationId xmlns:a16="http://schemas.microsoft.com/office/drawing/2014/main" id="{7917850F-908A-0B4F-63C8-89CAA87FD507}"/>
              </a:ext>
            </a:extLst>
          </p:cNvPr>
          <p:cNvSpPr txBox="1"/>
          <p:nvPr/>
        </p:nvSpPr>
        <p:spPr>
          <a:xfrm>
            <a:off x="3693375" y="3733908"/>
            <a:ext cx="5122748" cy="2280176"/>
          </a:xfrm>
          <a:prstGeom prst="rect">
            <a:avLst/>
          </a:prstGeom>
          <a:noFill/>
        </p:spPr>
        <p:txBody>
          <a:bodyPr wrap="square">
            <a:spAutoFit/>
          </a:bodyPr>
          <a:lstStyle/>
          <a:p>
            <a:pPr>
              <a:lnSpc>
                <a:spcPct val="107000"/>
              </a:lnSpc>
              <a:spcAft>
                <a:spcPts val="800"/>
              </a:spcAft>
            </a:pPr>
            <a:r>
              <a:rPr lang="en-GB" sz="1200" dirty="0">
                <a:solidFill>
                  <a:schemeClr val="bg1"/>
                </a:solidFill>
                <a:effectLst/>
                <a:latin typeface="Futura Com Medium" panose="02000604030000020003" pitchFamily="2" charset="77"/>
                <a:ea typeface="Calibri" panose="020F0502020204030204" pitchFamily="34" charset="0"/>
              </a:rPr>
              <a:t>Light Sensor </a:t>
            </a:r>
            <a:endParaRPr lang="en-GB" sz="1000" dirty="0">
              <a:solidFill>
                <a:schemeClr val="bg1"/>
              </a:solidFill>
              <a:effectLst/>
              <a:latin typeface="Futura Com Light" panose="020B0402020204020303" pitchFamily="34" charset="77"/>
              <a:ea typeface="Calibri" panose="020F0502020204030204" pitchFamily="34" charset="0"/>
            </a:endParaRPr>
          </a:p>
          <a:p>
            <a:pPr>
              <a:lnSpc>
                <a:spcPct val="107000"/>
              </a:lnSpc>
              <a:spcAft>
                <a:spcPts val="800"/>
              </a:spcAft>
            </a:pPr>
            <a:r>
              <a:rPr lang="en-GB" sz="1000" kern="100" dirty="0">
                <a:solidFill>
                  <a:schemeClr val="bg1"/>
                </a:solidFill>
                <a:effectLst/>
                <a:latin typeface="Futura Com Light" panose="020B0402020204020303" pitchFamily="34" charset="77"/>
                <a:ea typeface="Calibri" panose="020F0502020204030204" pitchFamily="34" charset="0"/>
              </a:rPr>
              <a:t>Light Sensor to detect light/darkness in relation to Eco Mode.</a:t>
            </a:r>
          </a:p>
          <a:p>
            <a:pPr>
              <a:lnSpc>
                <a:spcPct val="107000"/>
              </a:lnSpc>
              <a:spcAft>
                <a:spcPts val="800"/>
              </a:spcAft>
            </a:pPr>
            <a:endParaRPr lang="en-GB" sz="1000" kern="100" dirty="0">
              <a:solidFill>
                <a:schemeClr val="bg1"/>
              </a:solidFill>
              <a:latin typeface="Futura Com Medium" panose="02000604030000020003" pitchFamily="2" charset="77"/>
              <a:ea typeface="Calibri" panose="020F0502020204030204" pitchFamily="34" charset="0"/>
            </a:endParaRPr>
          </a:p>
          <a:p>
            <a:pPr>
              <a:lnSpc>
                <a:spcPct val="107000"/>
              </a:lnSpc>
              <a:spcAft>
                <a:spcPts val="800"/>
              </a:spcAft>
            </a:pPr>
            <a:r>
              <a:rPr lang="en-GB" sz="1000" kern="100" dirty="0">
                <a:solidFill>
                  <a:schemeClr val="bg1"/>
                </a:solidFill>
                <a:effectLst/>
                <a:latin typeface="Futura Com Medium" panose="02000604030000020003" pitchFamily="2" charset="77"/>
                <a:ea typeface="Calibri" panose="020F0502020204030204" pitchFamily="34" charset="0"/>
              </a:rPr>
              <a:t>10 Min Window of Unit Start up:</a:t>
            </a:r>
          </a:p>
          <a:p>
            <a:pPr marL="342900" lvl="0" indent="-342900">
              <a:lnSpc>
                <a:spcPct val="107000"/>
              </a:lnSpc>
              <a:buFont typeface="System Font Regular"/>
              <a:buChar char="−"/>
            </a:pPr>
            <a:r>
              <a:rPr lang="en-GB" sz="1000" kern="100" dirty="0">
                <a:solidFill>
                  <a:schemeClr val="bg1"/>
                </a:solidFill>
                <a:effectLst/>
                <a:latin typeface="Futura Com Light" panose="020B0402020204020303" pitchFamily="34" charset="77"/>
                <a:ea typeface="Calibri" panose="020F0502020204030204" pitchFamily="34" charset="0"/>
              </a:rPr>
              <a:t>Eco Mode</a:t>
            </a:r>
          </a:p>
          <a:p>
            <a:pPr marL="342900" lvl="0" indent="-342900">
              <a:lnSpc>
                <a:spcPct val="107000"/>
              </a:lnSpc>
              <a:buFont typeface="System Font Regular"/>
              <a:buChar char="−"/>
            </a:pPr>
            <a:r>
              <a:rPr lang="en-GB" sz="1000" kern="100" dirty="0">
                <a:solidFill>
                  <a:schemeClr val="bg1"/>
                </a:solidFill>
                <a:effectLst/>
                <a:latin typeface="Futura Com Light" panose="020B0402020204020303" pitchFamily="34" charset="77"/>
                <a:ea typeface="Calibri" panose="020F0502020204030204" pitchFamily="34" charset="0"/>
              </a:rPr>
              <a:t>Commissioning Mode</a:t>
            </a:r>
          </a:p>
          <a:p>
            <a:pPr marL="342900" lvl="0" indent="-342900">
              <a:lnSpc>
                <a:spcPct val="107000"/>
              </a:lnSpc>
              <a:buFont typeface="System Font Regular"/>
              <a:buChar char="−"/>
            </a:pPr>
            <a:r>
              <a:rPr lang="en-GB" sz="1000" kern="100" dirty="0">
                <a:solidFill>
                  <a:schemeClr val="bg1"/>
                </a:solidFill>
                <a:effectLst/>
                <a:latin typeface="Futura Com Light" panose="020B0402020204020303" pitchFamily="34" charset="77"/>
                <a:ea typeface="Calibri" panose="020F0502020204030204" pitchFamily="34" charset="0"/>
              </a:rPr>
              <a:t>BT Waste</a:t>
            </a:r>
          </a:p>
          <a:p>
            <a:pPr marL="342900" lvl="0" indent="-342900">
              <a:lnSpc>
                <a:spcPct val="107000"/>
              </a:lnSpc>
              <a:buFont typeface="System Font Regular"/>
              <a:buChar char="−"/>
            </a:pPr>
            <a:r>
              <a:rPr lang="en-GB" sz="1000" kern="100" dirty="0">
                <a:solidFill>
                  <a:schemeClr val="bg1"/>
                </a:solidFill>
                <a:effectLst/>
                <a:latin typeface="Futura Com Light" panose="020B0402020204020303" pitchFamily="34" charset="77"/>
                <a:ea typeface="Calibri" panose="020F0502020204030204" pitchFamily="34" charset="0"/>
              </a:rPr>
              <a:t>BT App</a:t>
            </a:r>
          </a:p>
          <a:p>
            <a:pPr marL="342900" lvl="0" indent="-342900">
              <a:lnSpc>
                <a:spcPct val="107000"/>
              </a:lnSpc>
              <a:spcAft>
                <a:spcPts val="800"/>
              </a:spcAft>
              <a:buFont typeface="System Font Regular"/>
              <a:buChar char="−"/>
            </a:pPr>
            <a:r>
              <a:rPr lang="en-GB" sz="1000" kern="100" dirty="0">
                <a:solidFill>
                  <a:schemeClr val="bg1"/>
                </a:solidFill>
                <a:effectLst/>
                <a:latin typeface="Futura Com Light" panose="020B0402020204020303" pitchFamily="34" charset="77"/>
                <a:ea typeface="Calibri" panose="020F0502020204030204" pitchFamily="34" charset="0"/>
              </a:rPr>
              <a:t>Dual Touch </a:t>
            </a:r>
          </a:p>
          <a:p>
            <a:pPr>
              <a:lnSpc>
                <a:spcPct val="107000"/>
              </a:lnSpc>
              <a:spcAft>
                <a:spcPts val="800"/>
              </a:spcAft>
            </a:pPr>
            <a:r>
              <a:rPr lang="en-GB" sz="1000" kern="100" dirty="0">
                <a:solidFill>
                  <a:schemeClr val="bg1"/>
                </a:solidFill>
                <a:effectLst/>
                <a:latin typeface="Futura Com Light" panose="020B0402020204020303" pitchFamily="34" charset="77"/>
                <a:ea typeface="Calibri" panose="020F0502020204030204" pitchFamily="34" charset="0"/>
              </a:rPr>
              <a:t> </a:t>
            </a:r>
          </a:p>
        </p:txBody>
      </p:sp>
      <p:pic>
        <p:nvPicPr>
          <p:cNvPr id="6" name="Picture 5">
            <a:extLst>
              <a:ext uri="{FF2B5EF4-FFF2-40B4-BE49-F238E27FC236}">
                <a16:creationId xmlns:a16="http://schemas.microsoft.com/office/drawing/2014/main" id="{FAEEB9F6-B6F5-7734-CBC9-AA2BC2A4A6F9}"/>
              </a:ext>
            </a:extLst>
          </p:cNvPr>
          <p:cNvPicPr>
            <a:picLocks noChangeAspect="1"/>
          </p:cNvPicPr>
          <p:nvPr/>
        </p:nvPicPr>
        <p:blipFill>
          <a:blip r:embed="rId7"/>
          <a:srcRect/>
          <a:stretch/>
        </p:blipFill>
        <p:spPr>
          <a:xfrm>
            <a:off x="3366698" y="3717432"/>
            <a:ext cx="317500" cy="317500"/>
          </a:xfrm>
          <a:prstGeom prst="rect">
            <a:avLst/>
          </a:prstGeom>
        </p:spPr>
      </p:pic>
      <p:pic>
        <p:nvPicPr>
          <p:cNvPr id="18" name="Picture 17">
            <a:hlinkHover r:id="rId8" action="ppaction://hlinksldjump"/>
            <a:extLst>
              <a:ext uri="{FF2B5EF4-FFF2-40B4-BE49-F238E27FC236}">
                <a16:creationId xmlns:a16="http://schemas.microsoft.com/office/drawing/2014/main" id="{12ED0B24-F496-54D6-61F3-4445EC5ED598}"/>
              </a:ext>
            </a:extLst>
          </p:cNvPr>
          <p:cNvPicPr>
            <a:picLocks noChangeAspect="1"/>
          </p:cNvPicPr>
          <p:nvPr/>
        </p:nvPicPr>
        <p:blipFill>
          <a:blip r:embed="rId9"/>
          <a:srcRect/>
          <a:stretch/>
        </p:blipFill>
        <p:spPr>
          <a:xfrm>
            <a:off x="4231840" y="1308341"/>
            <a:ext cx="317500" cy="317500"/>
          </a:xfrm>
          <a:prstGeom prst="rect">
            <a:avLst/>
          </a:prstGeom>
        </p:spPr>
      </p:pic>
      <p:pic>
        <p:nvPicPr>
          <p:cNvPr id="25" name="Picture 24">
            <a:hlinkHover r:id="rId10" action="ppaction://hlinksldjump"/>
            <a:extLst>
              <a:ext uri="{FF2B5EF4-FFF2-40B4-BE49-F238E27FC236}">
                <a16:creationId xmlns:a16="http://schemas.microsoft.com/office/drawing/2014/main" id="{987B6A71-371A-40C3-E005-77812F9DBFEC}"/>
              </a:ext>
            </a:extLst>
          </p:cNvPr>
          <p:cNvPicPr>
            <a:picLocks noChangeAspect="1"/>
          </p:cNvPicPr>
          <p:nvPr/>
        </p:nvPicPr>
        <p:blipFill>
          <a:blip r:embed="rId11"/>
          <a:srcRect/>
          <a:stretch/>
        </p:blipFill>
        <p:spPr>
          <a:xfrm>
            <a:off x="5080687" y="1314650"/>
            <a:ext cx="317500" cy="317500"/>
          </a:xfrm>
          <a:prstGeom prst="rect">
            <a:avLst/>
          </a:prstGeom>
        </p:spPr>
      </p:pic>
      <p:pic>
        <p:nvPicPr>
          <p:cNvPr id="27" name="Picture 26">
            <a:hlinkClick r:id="" action="ppaction://hlinkshowjump?jump=nextslide"/>
            <a:hlinkHover r:id="rId12" action="ppaction://hlinksldjump"/>
            <a:extLst>
              <a:ext uri="{FF2B5EF4-FFF2-40B4-BE49-F238E27FC236}">
                <a16:creationId xmlns:a16="http://schemas.microsoft.com/office/drawing/2014/main" id="{83FEEB05-E8C8-60BE-7602-1576D30574A2}"/>
              </a:ext>
            </a:extLst>
          </p:cNvPr>
          <p:cNvPicPr>
            <a:picLocks noChangeAspect="1"/>
          </p:cNvPicPr>
          <p:nvPr/>
        </p:nvPicPr>
        <p:blipFill>
          <a:blip r:embed="rId13"/>
          <a:srcRect/>
          <a:stretch/>
        </p:blipFill>
        <p:spPr>
          <a:xfrm>
            <a:off x="6776863" y="1308185"/>
            <a:ext cx="317500" cy="317500"/>
          </a:xfrm>
          <a:prstGeom prst="rect">
            <a:avLst/>
          </a:prstGeom>
        </p:spPr>
      </p:pic>
      <p:pic>
        <p:nvPicPr>
          <p:cNvPr id="28" name="Picture 27">
            <a:hlinkHover r:id="rId14" action="ppaction://hlinksldjump"/>
            <a:extLst>
              <a:ext uri="{FF2B5EF4-FFF2-40B4-BE49-F238E27FC236}">
                <a16:creationId xmlns:a16="http://schemas.microsoft.com/office/drawing/2014/main" id="{0B94B838-51B1-00B9-6874-A8146E1134C3}"/>
              </a:ext>
            </a:extLst>
          </p:cNvPr>
          <p:cNvPicPr>
            <a:picLocks noChangeAspect="1"/>
          </p:cNvPicPr>
          <p:nvPr/>
        </p:nvPicPr>
        <p:blipFill>
          <a:blip r:embed="rId15"/>
          <a:srcRect/>
          <a:stretch/>
        </p:blipFill>
        <p:spPr>
          <a:xfrm>
            <a:off x="7625710" y="1308185"/>
            <a:ext cx="317500" cy="317500"/>
          </a:xfrm>
          <a:prstGeom prst="rect">
            <a:avLst/>
          </a:prstGeom>
        </p:spPr>
      </p:pic>
      <p:pic>
        <p:nvPicPr>
          <p:cNvPr id="29" name="Picture 28">
            <a:hlinkHover r:id="rId16" action="ppaction://hlinksldjump"/>
            <a:extLst>
              <a:ext uri="{FF2B5EF4-FFF2-40B4-BE49-F238E27FC236}">
                <a16:creationId xmlns:a16="http://schemas.microsoft.com/office/drawing/2014/main" id="{F3270355-0E14-F39C-2F1E-522493532729}"/>
              </a:ext>
            </a:extLst>
          </p:cNvPr>
          <p:cNvPicPr>
            <a:picLocks noChangeAspect="1"/>
          </p:cNvPicPr>
          <p:nvPr/>
        </p:nvPicPr>
        <p:blipFill>
          <a:blip r:embed="rId17"/>
          <a:srcRect/>
          <a:stretch/>
        </p:blipFill>
        <p:spPr>
          <a:xfrm>
            <a:off x="3826794" y="2473965"/>
            <a:ext cx="317500" cy="317500"/>
          </a:xfrm>
          <a:prstGeom prst="rect">
            <a:avLst/>
          </a:prstGeom>
        </p:spPr>
      </p:pic>
      <p:pic>
        <p:nvPicPr>
          <p:cNvPr id="30" name="Picture 29">
            <a:hlinkClick r:id="" action="ppaction://hlinkshowjump?jump=nextslide"/>
            <a:hlinkHover r:id="rId18" action="ppaction://hlinksldjump"/>
            <a:extLst>
              <a:ext uri="{FF2B5EF4-FFF2-40B4-BE49-F238E27FC236}">
                <a16:creationId xmlns:a16="http://schemas.microsoft.com/office/drawing/2014/main" id="{1DED1521-50D9-F333-ECF7-AF50F0E246C9}"/>
              </a:ext>
            </a:extLst>
          </p:cNvPr>
          <p:cNvPicPr>
            <a:picLocks noChangeAspect="1"/>
          </p:cNvPicPr>
          <p:nvPr/>
        </p:nvPicPr>
        <p:blipFill>
          <a:blip r:embed="rId19"/>
          <a:srcRect/>
          <a:stretch/>
        </p:blipFill>
        <p:spPr>
          <a:xfrm>
            <a:off x="8047708" y="2385406"/>
            <a:ext cx="317500" cy="317500"/>
          </a:xfrm>
          <a:prstGeom prst="rect">
            <a:avLst/>
          </a:prstGeom>
        </p:spPr>
      </p:pic>
      <p:pic>
        <p:nvPicPr>
          <p:cNvPr id="31" name="Picture 30">
            <a:hlinkClick r:id="" action="ppaction://hlinkshowjump?jump=nextslide"/>
            <a:hlinkHover r:id="rId20" action="ppaction://hlinksldjump"/>
            <a:extLst>
              <a:ext uri="{FF2B5EF4-FFF2-40B4-BE49-F238E27FC236}">
                <a16:creationId xmlns:a16="http://schemas.microsoft.com/office/drawing/2014/main" id="{63006079-17D1-DE14-68F6-87EB1F8D1DEC}"/>
              </a:ext>
            </a:extLst>
          </p:cNvPr>
          <p:cNvPicPr>
            <a:picLocks noChangeAspect="1"/>
          </p:cNvPicPr>
          <p:nvPr/>
        </p:nvPicPr>
        <p:blipFill>
          <a:blip r:embed="rId7"/>
          <a:srcRect/>
          <a:stretch/>
        </p:blipFill>
        <p:spPr>
          <a:xfrm>
            <a:off x="8441403" y="2059668"/>
            <a:ext cx="317500" cy="317500"/>
          </a:xfrm>
          <a:prstGeom prst="rect">
            <a:avLst/>
          </a:prstGeom>
        </p:spPr>
      </p:pic>
      <p:pic>
        <p:nvPicPr>
          <p:cNvPr id="32" name="Picture 31">
            <a:hlinkHover r:id="rId21" action="ppaction://hlinksldjump"/>
            <a:extLst>
              <a:ext uri="{FF2B5EF4-FFF2-40B4-BE49-F238E27FC236}">
                <a16:creationId xmlns:a16="http://schemas.microsoft.com/office/drawing/2014/main" id="{967CD0BC-99A8-8CD2-6AA6-FE84860878A8}"/>
              </a:ext>
            </a:extLst>
          </p:cNvPr>
          <p:cNvPicPr>
            <a:picLocks noChangeAspect="1"/>
          </p:cNvPicPr>
          <p:nvPr/>
        </p:nvPicPr>
        <p:blipFill>
          <a:blip r:embed="rId22"/>
          <a:srcRect/>
          <a:stretch/>
        </p:blipFill>
        <p:spPr>
          <a:xfrm>
            <a:off x="5919778" y="1308341"/>
            <a:ext cx="317500" cy="317500"/>
          </a:xfrm>
          <a:prstGeom prst="rect">
            <a:avLst/>
          </a:prstGeom>
        </p:spPr>
      </p:pic>
      <p:pic>
        <p:nvPicPr>
          <p:cNvPr id="33" name="Picture 32" descr="A white arrow in a circle&#10;&#10;Description automatically generated">
            <a:hlinkClick r:id="rId23" action="ppaction://hlinksldjump"/>
            <a:extLst>
              <a:ext uri="{FF2B5EF4-FFF2-40B4-BE49-F238E27FC236}">
                <a16:creationId xmlns:a16="http://schemas.microsoft.com/office/drawing/2014/main" id="{166B2C9B-73A1-6925-EACE-D1FD117ECD61}"/>
              </a:ext>
            </a:extLst>
          </p:cNvPr>
          <p:cNvPicPr>
            <a:picLocks noChangeAspect="1"/>
          </p:cNvPicPr>
          <p:nvPr/>
        </p:nvPicPr>
        <p:blipFill>
          <a:blip r:embed="rId24"/>
          <a:stretch>
            <a:fillRect/>
          </a:stretch>
        </p:blipFill>
        <p:spPr>
          <a:xfrm flipH="1">
            <a:off x="11420830" y="6322937"/>
            <a:ext cx="368749" cy="368749"/>
          </a:xfrm>
          <a:prstGeom prst="rect">
            <a:avLst/>
          </a:prstGeom>
        </p:spPr>
      </p:pic>
      <p:pic>
        <p:nvPicPr>
          <p:cNvPr id="34" name="Picture 33" descr="A white arrow in a circle&#10;&#10;Description automatically generated">
            <a:hlinkClick r:id="rId25" action="ppaction://hlinksldjump"/>
            <a:extLst>
              <a:ext uri="{FF2B5EF4-FFF2-40B4-BE49-F238E27FC236}">
                <a16:creationId xmlns:a16="http://schemas.microsoft.com/office/drawing/2014/main" id="{DFF613CD-7B64-5276-6D10-D5F5F295C53C}"/>
              </a:ext>
            </a:extLst>
          </p:cNvPr>
          <p:cNvPicPr>
            <a:picLocks noChangeAspect="1"/>
          </p:cNvPicPr>
          <p:nvPr/>
        </p:nvPicPr>
        <p:blipFill>
          <a:blip r:embed="rId26"/>
          <a:stretch>
            <a:fillRect/>
          </a:stretch>
        </p:blipFill>
        <p:spPr>
          <a:xfrm flipH="1">
            <a:off x="10819597" y="6322937"/>
            <a:ext cx="368749" cy="368749"/>
          </a:xfrm>
          <a:prstGeom prst="rect">
            <a:avLst/>
          </a:prstGeom>
        </p:spPr>
      </p:pic>
      <p:sp>
        <p:nvSpPr>
          <p:cNvPr id="7" name="TextBox 6">
            <a:extLst>
              <a:ext uri="{FF2B5EF4-FFF2-40B4-BE49-F238E27FC236}">
                <a16:creationId xmlns:a16="http://schemas.microsoft.com/office/drawing/2014/main" id="{3ED9965D-E2D3-756E-860E-C00AAE1C6EDF}"/>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24928840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54C9CD-95E1-CF09-B76F-26E0F377563F}"/>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96CE64BB-237A-0D42-C7C0-8B55C5C6074C}"/>
              </a:ext>
            </a:extLst>
          </p:cNvPr>
          <p:cNvSpPr>
            <a:spLocks noGrp="1" noRot="1" noMove="1" noResize="1" noEditPoints="1" noAdjustHandles="1" noChangeArrowheads="1" noChangeShapeType="1"/>
          </p:cNvSpPr>
          <p:nvPr/>
        </p:nvSpPr>
        <p:spPr>
          <a:xfrm>
            <a:off x="-1"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white arrow in a circle&#10;&#10;Description automatically generated">
            <a:hlinkClick r:id="" action="ppaction://hlinkshowjump?jump=nextslide"/>
            <a:extLst>
              <a:ext uri="{FF2B5EF4-FFF2-40B4-BE49-F238E27FC236}">
                <a16:creationId xmlns:a16="http://schemas.microsoft.com/office/drawing/2014/main" id="{343D10D0-99AB-6F3F-5EC0-DE34B3B744CD}"/>
              </a:ext>
            </a:extLst>
          </p:cNvPr>
          <p:cNvPicPr>
            <a:picLocks noChangeAspect="1"/>
          </p:cNvPicPr>
          <p:nvPr/>
        </p:nvPicPr>
        <p:blipFill>
          <a:blip r:embed="rId2"/>
          <a:stretch>
            <a:fillRect/>
          </a:stretch>
        </p:blipFill>
        <p:spPr>
          <a:xfrm flipH="1">
            <a:off x="11420830" y="6322937"/>
            <a:ext cx="368749" cy="368749"/>
          </a:xfrm>
          <a:prstGeom prst="rect">
            <a:avLst/>
          </a:prstGeom>
        </p:spPr>
      </p:pic>
      <p:pic>
        <p:nvPicPr>
          <p:cNvPr id="8" name="Picture 7" descr="A white arrow in a circle&#10;&#10;Description automatically generated">
            <a:hlinkClick r:id="" action="ppaction://hlinkshowjump?jump=previousslide"/>
            <a:extLst>
              <a:ext uri="{FF2B5EF4-FFF2-40B4-BE49-F238E27FC236}">
                <a16:creationId xmlns:a16="http://schemas.microsoft.com/office/drawing/2014/main" id="{6E57B546-7F40-C7E3-C4F7-D308220027C4}"/>
              </a:ext>
            </a:extLst>
          </p:cNvPr>
          <p:cNvPicPr>
            <a:picLocks noChangeAspect="1"/>
          </p:cNvPicPr>
          <p:nvPr/>
        </p:nvPicPr>
        <p:blipFill>
          <a:blip r:embed="rId3"/>
          <a:stretch>
            <a:fillRect/>
          </a:stretch>
        </p:blipFill>
        <p:spPr>
          <a:xfrm flipH="1">
            <a:off x="10819597" y="6322937"/>
            <a:ext cx="368749" cy="368749"/>
          </a:xfrm>
          <a:prstGeom prst="rect">
            <a:avLst/>
          </a:prstGeom>
        </p:spPr>
      </p:pic>
      <p:cxnSp>
        <p:nvCxnSpPr>
          <p:cNvPr id="12" name="Straight Connector 11">
            <a:extLst>
              <a:ext uri="{FF2B5EF4-FFF2-40B4-BE49-F238E27FC236}">
                <a16:creationId xmlns:a16="http://schemas.microsoft.com/office/drawing/2014/main" id="{3EBA7704-44F8-2329-3FAB-C37B96B0245D}"/>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619C87BB-6058-EB65-87BD-33B243FA0166}"/>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043C4390-883A-2599-D89E-C1B4DB70F787}"/>
              </a:ext>
            </a:extLst>
          </p:cNvPr>
          <p:cNvCxnSpPr>
            <a:cxnSpLocks/>
          </p:cNvCxnSpPr>
          <p:nvPr/>
        </p:nvCxnSpPr>
        <p:spPr>
          <a:xfrm>
            <a:off x="300038" y="296863"/>
            <a:ext cx="147478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A48A89C1-E29C-BF6F-7FB9-5C224A2F6E3E}"/>
              </a:ext>
            </a:extLst>
          </p:cNvPr>
          <p:cNvPicPr>
            <a:picLocks noChangeAspect="1"/>
          </p:cNvPicPr>
          <p:nvPr/>
        </p:nvPicPr>
        <p:blipFill>
          <a:blip r:embed="rId4"/>
          <a:srcRect/>
          <a:stretch/>
        </p:blipFill>
        <p:spPr>
          <a:xfrm>
            <a:off x="3905551" y="296864"/>
            <a:ext cx="4380894" cy="5849859"/>
          </a:xfrm>
          <a:prstGeom prst="rect">
            <a:avLst/>
          </a:prstGeom>
        </p:spPr>
      </p:pic>
      <p:pic>
        <p:nvPicPr>
          <p:cNvPr id="4" name="Picture 3">
            <a:hlinkClick r:id="rId5" action="ppaction://hlinksldjump"/>
            <a:extLst>
              <a:ext uri="{FF2B5EF4-FFF2-40B4-BE49-F238E27FC236}">
                <a16:creationId xmlns:a16="http://schemas.microsoft.com/office/drawing/2014/main" id="{934A27BF-6B67-DFB2-A8B0-6656AB432A67}"/>
              </a:ext>
            </a:extLst>
          </p:cNvPr>
          <p:cNvPicPr>
            <a:picLocks noChangeAspect="1"/>
          </p:cNvPicPr>
          <p:nvPr/>
        </p:nvPicPr>
        <p:blipFill>
          <a:blip r:embed="rId6"/>
          <a:stretch>
            <a:fillRect/>
          </a:stretch>
        </p:blipFill>
        <p:spPr>
          <a:xfrm>
            <a:off x="9796098" y="6322946"/>
            <a:ext cx="368740" cy="368740"/>
          </a:xfrm>
          <a:prstGeom prst="rect">
            <a:avLst/>
          </a:prstGeom>
        </p:spPr>
      </p:pic>
      <p:sp>
        <p:nvSpPr>
          <p:cNvPr id="6" name="TextBox 5">
            <a:extLst>
              <a:ext uri="{FF2B5EF4-FFF2-40B4-BE49-F238E27FC236}">
                <a16:creationId xmlns:a16="http://schemas.microsoft.com/office/drawing/2014/main" id="{F4CCD8F4-73FF-7B56-A8AB-E740DEB06DEA}"/>
              </a:ext>
            </a:extLst>
          </p:cNvPr>
          <p:cNvSpPr txBox="1"/>
          <p:nvPr/>
        </p:nvSpPr>
        <p:spPr>
          <a:xfrm>
            <a:off x="214387" y="310241"/>
            <a:ext cx="2292145" cy="980846"/>
          </a:xfrm>
          <a:prstGeom prst="rect">
            <a:avLst/>
          </a:prstGeom>
          <a:noFill/>
        </p:spPr>
        <p:txBody>
          <a:bodyPr wrap="square" rtlCol="0">
            <a:spAutoFit/>
          </a:bodyPr>
          <a:lstStyle/>
          <a:p>
            <a:pPr>
              <a:lnSpc>
                <a:spcPct val="107000"/>
              </a:lnSpc>
              <a:spcAft>
                <a:spcPts val="800"/>
              </a:spcAft>
            </a:pPr>
            <a:r>
              <a:rPr lang="en-GB" sz="2800" kern="100" dirty="0">
                <a:solidFill>
                  <a:schemeClr val="bg1"/>
                </a:solidFill>
                <a:effectLst/>
                <a:latin typeface="Futura Com Medium" panose="02000604030000020003" pitchFamily="2" charset="77"/>
                <a:ea typeface="Calibri" panose="020F0502020204030204" pitchFamily="34" charset="0"/>
              </a:rPr>
              <a:t>Main Control Board</a:t>
            </a:r>
          </a:p>
        </p:txBody>
      </p:sp>
      <p:sp>
        <p:nvSpPr>
          <p:cNvPr id="9" name="TextBox 8">
            <a:extLst>
              <a:ext uri="{FF2B5EF4-FFF2-40B4-BE49-F238E27FC236}">
                <a16:creationId xmlns:a16="http://schemas.microsoft.com/office/drawing/2014/main" id="{4799B233-84AA-B53E-EBE4-1337722DA328}"/>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38878153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0722DE-BCAA-0C04-4011-7FE59629C278}"/>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326B717A-7201-A2F6-A1CE-0566412C9DC4}"/>
              </a:ext>
            </a:extLst>
          </p:cNvPr>
          <p:cNvSpPr>
            <a:spLocks noGrp="1" noRot="1" noMove="1" noResize="1" noEditPoints="1" noAdjustHandles="1" noChangeArrowheads="1" noChangeShapeType="1"/>
          </p:cNvSpPr>
          <p:nvPr/>
        </p:nvSpPr>
        <p:spPr>
          <a:xfrm>
            <a:off x="-1"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white arrow in a circle&#10;&#10;Description automatically generated">
            <a:hlinkClick r:id="" action="ppaction://hlinkshowjump?jump=nextslide"/>
            <a:extLst>
              <a:ext uri="{FF2B5EF4-FFF2-40B4-BE49-F238E27FC236}">
                <a16:creationId xmlns:a16="http://schemas.microsoft.com/office/drawing/2014/main" id="{385CEBDB-9E78-461C-8F20-DB704FD4BC28}"/>
              </a:ext>
            </a:extLst>
          </p:cNvPr>
          <p:cNvPicPr>
            <a:picLocks noChangeAspect="1"/>
          </p:cNvPicPr>
          <p:nvPr/>
        </p:nvPicPr>
        <p:blipFill>
          <a:blip r:embed="rId3"/>
          <a:stretch>
            <a:fillRect/>
          </a:stretch>
        </p:blipFill>
        <p:spPr>
          <a:xfrm flipH="1">
            <a:off x="11420830" y="6322937"/>
            <a:ext cx="368749" cy="368749"/>
          </a:xfrm>
          <a:prstGeom prst="rect">
            <a:avLst/>
          </a:prstGeom>
        </p:spPr>
      </p:pic>
      <p:pic>
        <p:nvPicPr>
          <p:cNvPr id="8" name="Picture 7" descr="A white arrow in a circle&#10;&#10;Description automatically generated">
            <a:hlinkClick r:id="" action="ppaction://hlinkshowjump?jump=previousslide"/>
            <a:extLst>
              <a:ext uri="{FF2B5EF4-FFF2-40B4-BE49-F238E27FC236}">
                <a16:creationId xmlns:a16="http://schemas.microsoft.com/office/drawing/2014/main" id="{94C89AB6-BA6B-AC26-A3E2-FB0B2D08A284}"/>
              </a:ext>
            </a:extLst>
          </p:cNvPr>
          <p:cNvPicPr>
            <a:picLocks noChangeAspect="1"/>
          </p:cNvPicPr>
          <p:nvPr/>
        </p:nvPicPr>
        <p:blipFill>
          <a:blip r:embed="rId4"/>
          <a:stretch>
            <a:fillRect/>
          </a:stretch>
        </p:blipFill>
        <p:spPr>
          <a:xfrm flipH="1">
            <a:off x="10819597" y="6322937"/>
            <a:ext cx="368749" cy="368749"/>
          </a:xfrm>
          <a:prstGeom prst="rect">
            <a:avLst/>
          </a:prstGeom>
        </p:spPr>
      </p:pic>
      <p:cxnSp>
        <p:nvCxnSpPr>
          <p:cNvPr id="12" name="Straight Connector 11">
            <a:extLst>
              <a:ext uri="{FF2B5EF4-FFF2-40B4-BE49-F238E27FC236}">
                <a16:creationId xmlns:a16="http://schemas.microsoft.com/office/drawing/2014/main" id="{BD498FFB-FF90-B7C8-E373-54F1A9C5579F}"/>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C3FC624-6B18-CF4D-737D-D5A2B4128C0F}"/>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56BDA4C1-6167-8E19-F8CA-A043D529B0C0}"/>
              </a:ext>
            </a:extLst>
          </p:cNvPr>
          <p:cNvSpPr txBox="1"/>
          <p:nvPr/>
        </p:nvSpPr>
        <p:spPr>
          <a:xfrm>
            <a:off x="214387" y="310241"/>
            <a:ext cx="2292145" cy="980846"/>
          </a:xfrm>
          <a:prstGeom prst="rect">
            <a:avLst/>
          </a:prstGeom>
          <a:noFill/>
        </p:spPr>
        <p:txBody>
          <a:bodyPr wrap="square" rtlCol="0">
            <a:spAutoFit/>
          </a:bodyPr>
          <a:lstStyle/>
          <a:p>
            <a:pPr>
              <a:lnSpc>
                <a:spcPct val="107000"/>
              </a:lnSpc>
              <a:spcAft>
                <a:spcPts val="800"/>
              </a:spcAft>
            </a:pPr>
            <a:r>
              <a:rPr lang="en-GB" sz="2800" kern="100" dirty="0">
                <a:solidFill>
                  <a:schemeClr val="bg1"/>
                </a:solidFill>
                <a:effectLst/>
                <a:latin typeface="Futura Com Medium" panose="02000604030000020003" pitchFamily="2" charset="77"/>
                <a:ea typeface="Calibri" panose="020F0502020204030204" pitchFamily="34" charset="0"/>
              </a:rPr>
              <a:t>Main Control Board</a:t>
            </a:r>
          </a:p>
        </p:txBody>
      </p:sp>
      <p:cxnSp>
        <p:nvCxnSpPr>
          <p:cNvPr id="23" name="Straight Connector 22">
            <a:extLst>
              <a:ext uri="{FF2B5EF4-FFF2-40B4-BE49-F238E27FC236}">
                <a16:creationId xmlns:a16="http://schemas.microsoft.com/office/drawing/2014/main" id="{29679B35-563E-B5A0-637C-AC7854B9C3F8}"/>
              </a:ext>
            </a:extLst>
          </p:cNvPr>
          <p:cNvCxnSpPr>
            <a:cxnSpLocks/>
          </p:cNvCxnSpPr>
          <p:nvPr/>
        </p:nvCxnSpPr>
        <p:spPr>
          <a:xfrm>
            <a:off x="300038" y="296863"/>
            <a:ext cx="147478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Picture 3">
            <a:hlinkClick r:id="rId5" action="ppaction://hlinksldjump"/>
            <a:extLst>
              <a:ext uri="{FF2B5EF4-FFF2-40B4-BE49-F238E27FC236}">
                <a16:creationId xmlns:a16="http://schemas.microsoft.com/office/drawing/2014/main" id="{026376FA-0E6E-E32B-7685-77DB77B89CCE}"/>
              </a:ext>
            </a:extLst>
          </p:cNvPr>
          <p:cNvPicPr>
            <a:picLocks noChangeAspect="1"/>
          </p:cNvPicPr>
          <p:nvPr/>
        </p:nvPicPr>
        <p:blipFill>
          <a:blip r:embed="rId6"/>
          <a:stretch>
            <a:fillRect/>
          </a:stretch>
        </p:blipFill>
        <p:spPr>
          <a:xfrm>
            <a:off x="9796098" y="6322946"/>
            <a:ext cx="368740" cy="368740"/>
          </a:xfrm>
          <a:prstGeom prst="rect">
            <a:avLst/>
          </a:prstGeom>
        </p:spPr>
      </p:pic>
      <p:grpSp>
        <p:nvGrpSpPr>
          <p:cNvPr id="3" name="Group 2">
            <a:extLst>
              <a:ext uri="{FF2B5EF4-FFF2-40B4-BE49-F238E27FC236}">
                <a16:creationId xmlns:a16="http://schemas.microsoft.com/office/drawing/2014/main" id="{7824CF3A-FA9F-1837-EDAA-5CAE42CE9974}"/>
              </a:ext>
            </a:extLst>
          </p:cNvPr>
          <p:cNvGrpSpPr/>
          <p:nvPr/>
        </p:nvGrpSpPr>
        <p:grpSpPr>
          <a:xfrm>
            <a:off x="3378463" y="1702088"/>
            <a:ext cx="5435074" cy="3384303"/>
            <a:chOff x="2968268" y="1702088"/>
            <a:chExt cx="5435074" cy="3384303"/>
          </a:xfrm>
        </p:grpSpPr>
        <p:pic>
          <p:nvPicPr>
            <p:cNvPr id="7" name="Picture 6">
              <a:extLst>
                <a:ext uri="{FF2B5EF4-FFF2-40B4-BE49-F238E27FC236}">
                  <a16:creationId xmlns:a16="http://schemas.microsoft.com/office/drawing/2014/main" id="{90ED1A3F-3C45-20B1-0A69-386F7C5D4C26}"/>
                </a:ext>
              </a:extLst>
            </p:cNvPr>
            <p:cNvPicPr>
              <a:picLocks noChangeAspect="1"/>
            </p:cNvPicPr>
            <p:nvPr/>
          </p:nvPicPr>
          <p:blipFill>
            <a:blip r:embed="rId7"/>
            <a:srcRect/>
            <a:stretch/>
          </p:blipFill>
          <p:spPr>
            <a:xfrm>
              <a:off x="2968268" y="1729422"/>
              <a:ext cx="2527300" cy="3356969"/>
            </a:xfrm>
            <a:prstGeom prst="rect">
              <a:avLst/>
            </a:prstGeom>
          </p:spPr>
        </p:pic>
        <p:pic>
          <p:nvPicPr>
            <p:cNvPr id="16" name="Picture 15">
              <a:extLst>
                <a:ext uri="{FF2B5EF4-FFF2-40B4-BE49-F238E27FC236}">
                  <a16:creationId xmlns:a16="http://schemas.microsoft.com/office/drawing/2014/main" id="{C52A04A4-B1C0-C58E-ADBD-EE89205E7335}"/>
                </a:ext>
              </a:extLst>
            </p:cNvPr>
            <p:cNvPicPr>
              <a:picLocks noChangeAspect="1"/>
            </p:cNvPicPr>
            <p:nvPr/>
          </p:nvPicPr>
          <p:blipFill>
            <a:blip r:embed="rId8"/>
            <a:srcRect/>
            <a:stretch/>
          </p:blipFill>
          <p:spPr>
            <a:xfrm>
              <a:off x="5876042" y="1702088"/>
              <a:ext cx="2527300" cy="3356969"/>
            </a:xfrm>
            <a:prstGeom prst="rect">
              <a:avLst/>
            </a:prstGeom>
          </p:spPr>
        </p:pic>
      </p:grpSp>
      <p:sp>
        <p:nvSpPr>
          <p:cNvPr id="9" name="TextBox 8">
            <a:extLst>
              <a:ext uri="{FF2B5EF4-FFF2-40B4-BE49-F238E27FC236}">
                <a16:creationId xmlns:a16="http://schemas.microsoft.com/office/drawing/2014/main" id="{09B84215-E827-8946-A990-521779589BD9}"/>
              </a:ext>
            </a:extLst>
          </p:cNvPr>
          <p:cNvSpPr txBox="1"/>
          <p:nvPr/>
        </p:nvSpPr>
        <p:spPr>
          <a:xfrm>
            <a:off x="1176057" y="4385521"/>
            <a:ext cx="2161335" cy="1580241"/>
          </a:xfrm>
          <a:prstGeom prst="rect">
            <a:avLst/>
          </a:prstGeom>
          <a:noFill/>
        </p:spPr>
        <p:txBody>
          <a:bodyPr wrap="square" rtlCol="0">
            <a:spAutoFit/>
          </a:bodyPr>
          <a:lstStyle/>
          <a:p>
            <a:pPr>
              <a:lnSpc>
                <a:spcPct val="107000"/>
              </a:lnSpc>
              <a:spcAft>
                <a:spcPts val="800"/>
              </a:spcAft>
            </a:pPr>
            <a:r>
              <a:rPr lang="en-GB" sz="1200" kern="100" dirty="0">
                <a:solidFill>
                  <a:schemeClr val="bg1"/>
                </a:solidFill>
                <a:latin typeface="Futura Com Light" panose="020B0402020204020303" pitchFamily="34" charset="77"/>
                <a:ea typeface="Calibri" panose="020F0502020204030204" pitchFamily="34" charset="0"/>
              </a:rPr>
              <a:t>Main Power</a:t>
            </a:r>
            <a:r>
              <a:rPr lang="en-GB" sz="1200" kern="100" dirty="0">
                <a:solidFill>
                  <a:schemeClr val="bg1"/>
                </a:solidFill>
                <a:effectLst/>
                <a:latin typeface="Futura Com Light" panose="020B0402020204020303" pitchFamily="34" charset="77"/>
                <a:ea typeface="Calibri" panose="020F0502020204030204" pitchFamily="34" charset="0"/>
              </a:rPr>
              <a:t> Output from </a:t>
            </a:r>
            <a:br>
              <a:rPr lang="en-GB" sz="1200" kern="100" dirty="0">
                <a:solidFill>
                  <a:schemeClr val="bg1"/>
                </a:solidFill>
                <a:effectLst/>
                <a:latin typeface="Futura Com Light" panose="020B0402020204020303" pitchFamily="34" charset="77"/>
                <a:ea typeface="Calibri" panose="020F0502020204030204" pitchFamily="34" charset="0"/>
              </a:rPr>
            </a:br>
            <a:r>
              <a:rPr lang="en-GB" sz="1200" kern="100" dirty="0">
                <a:solidFill>
                  <a:schemeClr val="bg1"/>
                </a:solidFill>
                <a:effectLst/>
                <a:latin typeface="Futura Com Light" panose="020B0402020204020303" pitchFamily="34" charset="77"/>
                <a:ea typeface="Calibri" panose="020F0502020204030204" pitchFamily="34" charset="0"/>
              </a:rPr>
              <a:t>MC Board</a:t>
            </a:r>
          </a:p>
          <a:p>
            <a:pPr>
              <a:lnSpc>
                <a:spcPct val="107000"/>
              </a:lnSpc>
              <a:spcAft>
                <a:spcPts val="800"/>
              </a:spcAft>
            </a:pPr>
            <a:r>
              <a:rPr lang="en-GB" sz="1200" kern="100" dirty="0">
                <a:solidFill>
                  <a:schemeClr val="bg1"/>
                </a:solidFill>
                <a:effectLst/>
                <a:latin typeface="Futura Com Medium" panose="02000604030000020003" pitchFamily="2" charset="77"/>
                <a:ea typeface="Calibri" panose="020F0502020204030204" pitchFamily="34" charset="0"/>
              </a:rPr>
              <a:t>Fan* = </a:t>
            </a:r>
            <a:r>
              <a:rPr lang="en-GB" sz="1200" kern="100" dirty="0">
                <a:solidFill>
                  <a:schemeClr val="bg1"/>
                </a:solidFill>
                <a:effectLst/>
                <a:latin typeface="Futura Com Light" panose="020B0402020204020303" pitchFamily="34" charset="77"/>
                <a:ea typeface="Calibri" panose="020F0502020204030204" pitchFamily="34" charset="0"/>
              </a:rPr>
              <a:t>Not used from V06</a:t>
            </a:r>
          </a:p>
          <a:p>
            <a:pPr>
              <a:lnSpc>
                <a:spcPct val="107000"/>
              </a:lnSpc>
              <a:spcAft>
                <a:spcPts val="800"/>
              </a:spcAft>
            </a:pPr>
            <a:r>
              <a:rPr lang="en-GB" sz="1200" kern="100" dirty="0">
                <a:solidFill>
                  <a:schemeClr val="bg1"/>
                </a:solidFill>
                <a:latin typeface="Futura Com Light" panose="020B0402020204020303" pitchFamily="34" charset="77"/>
                <a:ea typeface="Calibri" panose="020F0502020204030204" pitchFamily="34" charset="0"/>
              </a:rPr>
              <a:t>Images show HW V1.1</a:t>
            </a:r>
          </a:p>
          <a:p>
            <a:pP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HW V2.1 will have slightly different layout. </a:t>
            </a:r>
          </a:p>
        </p:txBody>
      </p:sp>
      <p:cxnSp>
        <p:nvCxnSpPr>
          <p:cNvPr id="10" name="Straight Connector 9">
            <a:extLst>
              <a:ext uri="{FF2B5EF4-FFF2-40B4-BE49-F238E27FC236}">
                <a16:creationId xmlns:a16="http://schemas.microsoft.com/office/drawing/2014/main" id="{6AD50E70-D9DD-D704-481C-005E11E3AE02}"/>
              </a:ext>
            </a:extLst>
          </p:cNvPr>
          <p:cNvCxnSpPr>
            <a:cxnSpLocks/>
          </p:cNvCxnSpPr>
          <p:nvPr/>
        </p:nvCxnSpPr>
        <p:spPr>
          <a:xfrm>
            <a:off x="1260304" y="2566705"/>
            <a:ext cx="3825109" cy="0"/>
          </a:xfrm>
          <a:prstGeom prst="line">
            <a:avLst/>
          </a:prstGeom>
          <a:ln w="158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74ACCB3D-0214-C451-2F20-BCE6E1C185A9}"/>
              </a:ext>
            </a:extLst>
          </p:cNvPr>
          <p:cNvSpPr txBox="1"/>
          <p:nvPr/>
        </p:nvSpPr>
        <p:spPr>
          <a:xfrm>
            <a:off x="1176057" y="2567996"/>
            <a:ext cx="675640" cy="276999"/>
          </a:xfrm>
          <a:prstGeom prst="rect">
            <a:avLst/>
          </a:prstGeom>
          <a:noFill/>
        </p:spPr>
        <p:txBody>
          <a:bodyPr wrap="square">
            <a:spAutoFit/>
          </a:bodyPr>
          <a:lstStyle/>
          <a:p>
            <a:r>
              <a:rPr lang="en-GB" sz="1200" kern="100" dirty="0">
                <a:solidFill>
                  <a:schemeClr val="bg1"/>
                </a:solidFill>
                <a:effectLst/>
                <a:latin typeface="Futura Com Light" panose="020B0402020204020303" pitchFamily="34" charset="77"/>
                <a:ea typeface="Calibri" panose="020F0502020204030204" pitchFamily="34" charset="0"/>
              </a:rPr>
              <a:t>Heater</a:t>
            </a:r>
            <a:endParaRPr lang="en-US" sz="1200" dirty="0">
              <a:latin typeface="Futura Com Light" panose="020B0402020204020303" pitchFamily="34" charset="77"/>
            </a:endParaRPr>
          </a:p>
        </p:txBody>
      </p:sp>
      <p:sp>
        <p:nvSpPr>
          <p:cNvPr id="24" name="TextBox 23">
            <a:extLst>
              <a:ext uri="{FF2B5EF4-FFF2-40B4-BE49-F238E27FC236}">
                <a16:creationId xmlns:a16="http://schemas.microsoft.com/office/drawing/2014/main" id="{0D24EF21-7290-0201-80EB-D94369425F1E}"/>
              </a:ext>
            </a:extLst>
          </p:cNvPr>
          <p:cNvSpPr txBox="1"/>
          <p:nvPr/>
        </p:nvSpPr>
        <p:spPr>
          <a:xfrm>
            <a:off x="1176057" y="2970107"/>
            <a:ext cx="1422974" cy="276999"/>
          </a:xfrm>
          <a:prstGeom prst="rect">
            <a:avLst/>
          </a:prstGeom>
          <a:noFill/>
        </p:spPr>
        <p:txBody>
          <a:bodyPr wrap="square">
            <a:spAutoFit/>
          </a:bodyPr>
          <a:lstStyle/>
          <a:p>
            <a:r>
              <a:rPr lang="en-GB" sz="1200" kern="100" dirty="0">
                <a:solidFill>
                  <a:schemeClr val="bg1"/>
                </a:solidFill>
                <a:effectLst/>
                <a:latin typeface="Futura Com Light" panose="020B0402020204020303" pitchFamily="34" charset="77"/>
                <a:ea typeface="Calibri" panose="020F0502020204030204" pitchFamily="34" charset="0"/>
              </a:rPr>
              <a:t>Carb Pump</a:t>
            </a:r>
            <a:endParaRPr lang="en-US" sz="1200" dirty="0">
              <a:latin typeface="Futura Com Light" panose="020B0402020204020303" pitchFamily="34" charset="77"/>
            </a:endParaRPr>
          </a:p>
        </p:txBody>
      </p:sp>
      <p:sp>
        <p:nvSpPr>
          <p:cNvPr id="27" name="TextBox 26">
            <a:extLst>
              <a:ext uri="{FF2B5EF4-FFF2-40B4-BE49-F238E27FC236}">
                <a16:creationId xmlns:a16="http://schemas.microsoft.com/office/drawing/2014/main" id="{0C71C2D4-C9C3-3FED-0AA0-AA93A4A43395}"/>
              </a:ext>
            </a:extLst>
          </p:cNvPr>
          <p:cNvSpPr txBox="1"/>
          <p:nvPr/>
        </p:nvSpPr>
        <p:spPr>
          <a:xfrm>
            <a:off x="1176057" y="3372218"/>
            <a:ext cx="1110524" cy="276999"/>
          </a:xfrm>
          <a:prstGeom prst="rect">
            <a:avLst/>
          </a:prstGeom>
          <a:noFill/>
        </p:spPr>
        <p:txBody>
          <a:bodyPr wrap="square">
            <a:spAutoFit/>
          </a:bodyPr>
          <a:lstStyle/>
          <a:p>
            <a:r>
              <a:rPr lang="en-GB" sz="1200" kern="100" dirty="0">
                <a:solidFill>
                  <a:schemeClr val="bg1"/>
                </a:solidFill>
                <a:effectLst/>
                <a:latin typeface="Futura Com Light" panose="020B0402020204020303" pitchFamily="34" charset="77"/>
                <a:ea typeface="Calibri" panose="020F0502020204030204" pitchFamily="34" charset="0"/>
              </a:rPr>
              <a:t>Compressor</a:t>
            </a:r>
            <a:endParaRPr lang="en-US" sz="1200" dirty="0">
              <a:latin typeface="Futura Com Light" panose="020B0402020204020303" pitchFamily="34" charset="77"/>
            </a:endParaRPr>
          </a:p>
        </p:txBody>
      </p:sp>
      <p:sp>
        <p:nvSpPr>
          <p:cNvPr id="28" name="TextBox 27">
            <a:extLst>
              <a:ext uri="{FF2B5EF4-FFF2-40B4-BE49-F238E27FC236}">
                <a16:creationId xmlns:a16="http://schemas.microsoft.com/office/drawing/2014/main" id="{27C65898-8A9E-9310-6E0B-0D9DEE85EA19}"/>
              </a:ext>
            </a:extLst>
          </p:cNvPr>
          <p:cNvSpPr txBox="1"/>
          <p:nvPr/>
        </p:nvSpPr>
        <p:spPr>
          <a:xfrm>
            <a:off x="1176057" y="3774328"/>
            <a:ext cx="1110524" cy="276999"/>
          </a:xfrm>
          <a:prstGeom prst="rect">
            <a:avLst/>
          </a:prstGeom>
          <a:noFill/>
        </p:spPr>
        <p:txBody>
          <a:bodyPr wrap="square">
            <a:spAutoFit/>
          </a:bodyPr>
          <a:lstStyle/>
          <a:p>
            <a:r>
              <a:rPr lang="en-GB" sz="1200" kern="100" dirty="0">
                <a:solidFill>
                  <a:schemeClr val="bg1"/>
                </a:solidFill>
                <a:effectLst/>
                <a:latin typeface="Futura Com Light" panose="020B0402020204020303" pitchFamily="34" charset="77"/>
                <a:ea typeface="Calibri" panose="020F0502020204030204" pitchFamily="34" charset="0"/>
              </a:rPr>
              <a:t>Fan*</a:t>
            </a:r>
            <a:endParaRPr lang="en-US" sz="1200" dirty="0">
              <a:latin typeface="Futura Com Light" panose="020B0402020204020303" pitchFamily="34" charset="77"/>
            </a:endParaRPr>
          </a:p>
        </p:txBody>
      </p:sp>
      <p:cxnSp>
        <p:nvCxnSpPr>
          <p:cNvPr id="30" name="Straight Connector 29">
            <a:extLst>
              <a:ext uri="{FF2B5EF4-FFF2-40B4-BE49-F238E27FC236}">
                <a16:creationId xmlns:a16="http://schemas.microsoft.com/office/drawing/2014/main" id="{7BB27DFF-8191-DF0E-85BC-E9B19140E8D9}"/>
              </a:ext>
            </a:extLst>
          </p:cNvPr>
          <p:cNvCxnSpPr>
            <a:cxnSpLocks/>
          </p:cNvCxnSpPr>
          <p:nvPr/>
        </p:nvCxnSpPr>
        <p:spPr>
          <a:xfrm>
            <a:off x="1260304" y="2965394"/>
            <a:ext cx="3570727" cy="0"/>
          </a:xfrm>
          <a:prstGeom prst="line">
            <a:avLst/>
          </a:prstGeom>
          <a:ln w="158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96E1653-D5B5-9BB3-3F16-0C2B38E64589}"/>
              </a:ext>
            </a:extLst>
          </p:cNvPr>
          <p:cNvCxnSpPr>
            <a:cxnSpLocks/>
          </p:cNvCxnSpPr>
          <p:nvPr/>
        </p:nvCxnSpPr>
        <p:spPr>
          <a:xfrm>
            <a:off x="1260304" y="3353964"/>
            <a:ext cx="3309470" cy="0"/>
          </a:xfrm>
          <a:prstGeom prst="line">
            <a:avLst/>
          </a:prstGeom>
          <a:ln w="158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F43A0F31-A276-6983-C3FD-8A22D0C067D9}"/>
              </a:ext>
            </a:extLst>
          </p:cNvPr>
          <p:cNvCxnSpPr>
            <a:cxnSpLocks/>
          </p:cNvCxnSpPr>
          <p:nvPr/>
        </p:nvCxnSpPr>
        <p:spPr>
          <a:xfrm>
            <a:off x="1252655" y="3756074"/>
            <a:ext cx="3025558" cy="0"/>
          </a:xfrm>
          <a:prstGeom prst="line">
            <a:avLst/>
          </a:prstGeom>
          <a:ln w="158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8EB96421-3A6E-91BA-264F-E160F88F65F1}"/>
              </a:ext>
            </a:extLst>
          </p:cNvPr>
          <p:cNvSpPr txBox="1"/>
          <p:nvPr/>
        </p:nvSpPr>
        <p:spPr>
          <a:xfrm>
            <a:off x="1176057" y="1799920"/>
            <a:ext cx="2148287" cy="481991"/>
          </a:xfrm>
          <a:prstGeom prst="rect">
            <a:avLst/>
          </a:prstGeom>
          <a:noFill/>
        </p:spPr>
        <p:txBody>
          <a:bodyPr wrap="square">
            <a:spAutoFit/>
          </a:bodyPr>
          <a:lstStyle/>
          <a:p>
            <a:pPr>
              <a:lnSpc>
                <a:spcPct val="107000"/>
              </a:lnSpc>
              <a:spcAft>
                <a:spcPts val="800"/>
              </a:spcAft>
            </a:pPr>
            <a:r>
              <a:rPr lang="en-GB" sz="1200" kern="100" dirty="0">
                <a:solidFill>
                  <a:schemeClr val="bg1"/>
                </a:solidFill>
                <a:latin typeface="Futura Com Light" panose="020B0402020204020303" pitchFamily="34" charset="77"/>
                <a:ea typeface="Calibri" panose="020F0502020204030204" pitchFamily="34" charset="0"/>
              </a:rPr>
              <a:t>Mains</a:t>
            </a:r>
            <a:r>
              <a:rPr lang="en-GB" sz="1200" kern="100" dirty="0">
                <a:solidFill>
                  <a:schemeClr val="bg1"/>
                </a:solidFill>
                <a:effectLst/>
                <a:latin typeface="Futura Com Light" panose="020B0402020204020303" pitchFamily="34" charset="77"/>
                <a:ea typeface="Calibri" panose="020F0502020204030204" pitchFamily="34" charset="0"/>
              </a:rPr>
              <a:t> Power Into </a:t>
            </a:r>
            <a:br>
              <a:rPr lang="en-GB" sz="1200" kern="100" dirty="0">
                <a:solidFill>
                  <a:schemeClr val="bg1"/>
                </a:solidFill>
                <a:effectLst/>
                <a:latin typeface="Futura Com Light" panose="020B0402020204020303" pitchFamily="34" charset="77"/>
                <a:ea typeface="Calibri" panose="020F0502020204030204" pitchFamily="34" charset="0"/>
              </a:rPr>
            </a:br>
            <a:r>
              <a:rPr lang="en-GB" sz="1200" kern="100" dirty="0">
                <a:solidFill>
                  <a:schemeClr val="bg1"/>
                </a:solidFill>
                <a:effectLst/>
                <a:latin typeface="Futura Com Light" panose="020B0402020204020303" pitchFamily="34" charset="77"/>
                <a:ea typeface="Calibri" panose="020F0502020204030204" pitchFamily="34" charset="0"/>
              </a:rPr>
              <a:t>MC Board</a:t>
            </a:r>
          </a:p>
        </p:txBody>
      </p:sp>
      <p:cxnSp>
        <p:nvCxnSpPr>
          <p:cNvPr id="36" name="Straight Connector 35">
            <a:extLst>
              <a:ext uri="{FF2B5EF4-FFF2-40B4-BE49-F238E27FC236}">
                <a16:creationId xmlns:a16="http://schemas.microsoft.com/office/drawing/2014/main" id="{CC77D831-ED39-90AA-4E62-4A76EA282D36}"/>
              </a:ext>
            </a:extLst>
          </p:cNvPr>
          <p:cNvCxnSpPr>
            <a:cxnSpLocks/>
          </p:cNvCxnSpPr>
          <p:nvPr/>
        </p:nvCxnSpPr>
        <p:spPr>
          <a:xfrm>
            <a:off x="1252655" y="1796422"/>
            <a:ext cx="4238394" cy="0"/>
          </a:xfrm>
          <a:prstGeom prst="line">
            <a:avLst/>
          </a:prstGeom>
          <a:ln w="158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DE8CDCE-C718-6CD8-BE8D-8CD52ECEAEE8}"/>
              </a:ext>
            </a:extLst>
          </p:cNvPr>
          <p:cNvCxnSpPr>
            <a:cxnSpLocks/>
          </p:cNvCxnSpPr>
          <p:nvPr/>
        </p:nvCxnSpPr>
        <p:spPr>
          <a:xfrm flipV="1">
            <a:off x="5483524" y="1763267"/>
            <a:ext cx="0" cy="1680361"/>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4CDE6190-B0C3-1A60-029E-678D96539103}"/>
              </a:ext>
            </a:extLst>
          </p:cNvPr>
          <p:cNvCxnSpPr>
            <a:cxnSpLocks/>
          </p:cNvCxnSpPr>
          <p:nvPr/>
        </p:nvCxnSpPr>
        <p:spPr>
          <a:xfrm flipV="1">
            <a:off x="5085413" y="2562156"/>
            <a:ext cx="0" cy="1159134"/>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085D16DC-C161-A702-9137-DDC8136A0512}"/>
              </a:ext>
            </a:extLst>
          </p:cNvPr>
          <p:cNvCxnSpPr>
            <a:cxnSpLocks/>
          </p:cNvCxnSpPr>
          <p:nvPr/>
        </p:nvCxnSpPr>
        <p:spPr>
          <a:xfrm flipV="1">
            <a:off x="4831031" y="2960845"/>
            <a:ext cx="0" cy="688372"/>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7730503B-41C3-021A-A7CD-037FF9BA8393}"/>
              </a:ext>
            </a:extLst>
          </p:cNvPr>
          <p:cNvCxnSpPr>
            <a:cxnSpLocks/>
          </p:cNvCxnSpPr>
          <p:nvPr/>
        </p:nvCxnSpPr>
        <p:spPr>
          <a:xfrm flipV="1">
            <a:off x="4569774" y="3349415"/>
            <a:ext cx="0" cy="299802"/>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7A15B2A3-37C0-A971-2F46-62D8555EB950}"/>
              </a:ext>
            </a:extLst>
          </p:cNvPr>
          <p:cNvCxnSpPr>
            <a:cxnSpLocks/>
          </p:cNvCxnSpPr>
          <p:nvPr/>
        </p:nvCxnSpPr>
        <p:spPr>
          <a:xfrm>
            <a:off x="4278213" y="3564907"/>
            <a:ext cx="0" cy="192784"/>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1415610C-1C6F-85EE-E112-0F6F4857B1F3}"/>
              </a:ext>
            </a:extLst>
          </p:cNvPr>
          <p:cNvSpPr txBox="1"/>
          <p:nvPr/>
        </p:nvSpPr>
        <p:spPr>
          <a:xfrm>
            <a:off x="9262712" y="2558976"/>
            <a:ext cx="1422972" cy="276999"/>
          </a:xfrm>
          <a:prstGeom prst="rect">
            <a:avLst/>
          </a:prstGeom>
          <a:noFill/>
        </p:spPr>
        <p:txBody>
          <a:bodyPr wrap="square">
            <a:spAutoFit/>
          </a:bodyPr>
          <a:lstStyle/>
          <a:p>
            <a:pPr algn="r"/>
            <a:r>
              <a:rPr lang="en-GB" sz="1200" dirty="0">
                <a:solidFill>
                  <a:schemeClr val="bg1"/>
                </a:solidFill>
                <a:effectLst/>
                <a:latin typeface="Futura Com Light" panose="020B0402020204020303" pitchFamily="34" charset="77"/>
                <a:ea typeface="Calibri" panose="020F0502020204030204" pitchFamily="34" charset="0"/>
              </a:rPr>
              <a:t>Carb Level Sense</a:t>
            </a:r>
            <a:r>
              <a:rPr lang="en-GB" sz="1200" dirty="0">
                <a:solidFill>
                  <a:schemeClr val="bg1"/>
                </a:solidFill>
                <a:effectLst/>
                <a:latin typeface="Futura Com Light" panose="020B0402020204020303" pitchFamily="34" charset="77"/>
              </a:rPr>
              <a:t> </a:t>
            </a:r>
            <a:endParaRPr lang="en-US" sz="1200" dirty="0">
              <a:solidFill>
                <a:schemeClr val="bg1"/>
              </a:solidFill>
              <a:latin typeface="Futura Com Light" panose="020B0402020204020303" pitchFamily="34" charset="77"/>
            </a:endParaRPr>
          </a:p>
        </p:txBody>
      </p:sp>
      <p:sp>
        <p:nvSpPr>
          <p:cNvPr id="53" name="TextBox 52">
            <a:extLst>
              <a:ext uri="{FF2B5EF4-FFF2-40B4-BE49-F238E27FC236}">
                <a16:creationId xmlns:a16="http://schemas.microsoft.com/office/drawing/2014/main" id="{2E7A72B4-53EF-FDBF-267E-C3A7D2147783}"/>
              </a:ext>
            </a:extLst>
          </p:cNvPr>
          <p:cNvSpPr txBox="1"/>
          <p:nvPr/>
        </p:nvSpPr>
        <p:spPr>
          <a:xfrm>
            <a:off x="9262710" y="2961087"/>
            <a:ext cx="1422974" cy="276999"/>
          </a:xfrm>
          <a:prstGeom prst="rect">
            <a:avLst/>
          </a:prstGeom>
          <a:noFill/>
        </p:spPr>
        <p:txBody>
          <a:bodyPr wrap="square">
            <a:spAutoFit/>
          </a:bodyPr>
          <a:lstStyle/>
          <a:p>
            <a:pPr algn="r"/>
            <a:r>
              <a:rPr lang="en-GB" sz="1200" kern="100" dirty="0">
                <a:solidFill>
                  <a:schemeClr val="bg1"/>
                </a:solidFill>
                <a:effectLst/>
                <a:latin typeface="Futura Com Light" panose="020B0402020204020303" pitchFamily="34" charset="77"/>
                <a:ea typeface="Calibri" panose="020F0502020204030204" pitchFamily="34" charset="0"/>
              </a:rPr>
              <a:t>NTC H</a:t>
            </a:r>
            <a:endParaRPr lang="en-US" sz="1200" dirty="0">
              <a:latin typeface="Futura Com Light" panose="020B0402020204020303" pitchFamily="34" charset="77"/>
            </a:endParaRPr>
          </a:p>
        </p:txBody>
      </p:sp>
      <p:sp>
        <p:nvSpPr>
          <p:cNvPr id="54" name="TextBox 53">
            <a:extLst>
              <a:ext uri="{FF2B5EF4-FFF2-40B4-BE49-F238E27FC236}">
                <a16:creationId xmlns:a16="http://schemas.microsoft.com/office/drawing/2014/main" id="{72AE68CB-A3B5-96DE-A86E-40A50AD262E7}"/>
              </a:ext>
            </a:extLst>
          </p:cNvPr>
          <p:cNvSpPr txBox="1"/>
          <p:nvPr/>
        </p:nvSpPr>
        <p:spPr>
          <a:xfrm>
            <a:off x="9575160" y="3363198"/>
            <a:ext cx="1110524" cy="276999"/>
          </a:xfrm>
          <a:prstGeom prst="rect">
            <a:avLst/>
          </a:prstGeom>
          <a:noFill/>
        </p:spPr>
        <p:txBody>
          <a:bodyPr wrap="square">
            <a:spAutoFit/>
          </a:bodyPr>
          <a:lstStyle/>
          <a:p>
            <a:pPr algn="r"/>
            <a:r>
              <a:rPr lang="en-GB" sz="1200" kern="100" dirty="0">
                <a:solidFill>
                  <a:schemeClr val="bg1"/>
                </a:solidFill>
                <a:effectLst/>
                <a:latin typeface="Futura Com Light" panose="020B0402020204020303" pitchFamily="34" charset="77"/>
                <a:ea typeface="Calibri" panose="020F0502020204030204" pitchFamily="34" charset="0"/>
              </a:rPr>
              <a:t>NTC C</a:t>
            </a:r>
            <a:endParaRPr lang="en-US" sz="1200" dirty="0">
              <a:latin typeface="Futura Com Light" panose="020B0402020204020303" pitchFamily="34" charset="77"/>
            </a:endParaRPr>
          </a:p>
        </p:txBody>
      </p:sp>
      <p:sp>
        <p:nvSpPr>
          <p:cNvPr id="55" name="TextBox 54">
            <a:extLst>
              <a:ext uri="{FF2B5EF4-FFF2-40B4-BE49-F238E27FC236}">
                <a16:creationId xmlns:a16="http://schemas.microsoft.com/office/drawing/2014/main" id="{C731B75B-8E6A-F8BC-690C-DEA9F1A42102}"/>
              </a:ext>
            </a:extLst>
          </p:cNvPr>
          <p:cNvSpPr txBox="1"/>
          <p:nvPr/>
        </p:nvSpPr>
        <p:spPr>
          <a:xfrm>
            <a:off x="9262711" y="3765308"/>
            <a:ext cx="1422973" cy="276999"/>
          </a:xfrm>
          <a:prstGeom prst="rect">
            <a:avLst/>
          </a:prstGeom>
          <a:noFill/>
        </p:spPr>
        <p:txBody>
          <a:bodyPr wrap="square">
            <a:spAutoFit/>
          </a:bodyPr>
          <a:lstStyle/>
          <a:p>
            <a:pPr algn="r"/>
            <a:r>
              <a:rPr lang="en-GB" sz="1200" kern="100" dirty="0">
                <a:solidFill>
                  <a:schemeClr val="bg1"/>
                </a:solidFill>
                <a:effectLst/>
                <a:latin typeface="Futura Com Light" panose="020B0402020204020303" pitchFamily="34" charset="77"/>
                <a:ea typeface="Calibri" panose="020F0502020204030204" pitchFamily="34" charset="0"/>
              </a:rPr>
              <a:t>Flood Detection</a:t>
            </a:r>
            <a:endParaRPr lang="en-US" sz="1200" dirty="0">
              <a:latin typeface="Futura Com Light" panose="020B0402020204020303" pitchFamily="34" charset="77"/>
            </a:endParaRPr>
          </a:p>
        </p:txBody>
      </p:sp>
      <p:cxnSp>
        <p:nvCxnSpPr>
          <p:cNvPr id="56" name="Straight Connector 55">
            <a:extLst>
              <a:ext uri="{FF2B5EF4-FFF2-40B4-BE49-F238E27FC236}">
                <a16:creationId xmlns:a16="http://schemas.microsoft.com/office/drawing/2014/main" id="{05097E01-744E-12C6-AEC7-BBE8B9BD02CA}"/>
              </a:ext>
            </a:extLst>
          </p:cNvPr>
          <p:cNvCxnSpPr>
            <a:cxnSpLocks/>
          </p:cNvCxnSpPr>
          <p:nvPr/>
        </p:nvCxnSpPr>
        <p:spPr>
          <a:xfrm>
            <a:off x="7487951" y="2563579"/>
            <a:ext cx="3080297" cy="0"/>
          </a:xfrm>
          <a:prstGeom prst="line">
            <a:avLst/>
          </a:prstGeom>
          <a:ln w="158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13067076-8C02-EAAE-F1D5-BF961E3B2317}"/>
              </a:ext>
            </a:extLst>
          </p:cNvPr>
          <p:cNvCxnSpPr>
            <a:cxnSpLocks/>
          </p:cNvCxnSpPr>
          <p:nvPr/>
        </p:nvCxnSpPr>
        <p:spPr>
          <a:xfrm>
            <a:off x="7603280" y="2962268"/>
            <a:ext cx="2964968" cy="0"/>
          </a:xfrm>
          <a:prstGeom prst="line">
            <a:avLst/>
          </a:prstGeom>
          <a:ln w="158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0CC4FE3F-9AF2-8461-2159-F6DE317E48A1}"/>
              </a:ext>
            </a:extLst>
          </p:cNvPr>
          <p:cNvCxnSpPr>
            <a:cxnSpLocks/>
          </p:cNvCxnSpPr>
          <p:nvPr/>
        </p:nvCxnSpPr>
        <p:spPr>
          <a:xfrm>
            <a:off x="7751561" y="3350838"/>
            <a:ext cx="2816687" cy="0"/>
          </a:xfrm>
          <a:prstGeom prst="line">
            <a:avLst/>
          </a:prstGeom>
          <a:ln w="158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EF0A1361-7CFA-62B8-03A2-0C3BEC67E45E}"/>
              </a:ext>
            </a:extLst>
          </p:cNvPr>
          <p:cNvCxnSpPr>
            <a:cxnSpLocks/>
          </p:cNvCxnSpPr>
          <p:nvPr/>
        </p:nvCxnSpPr>
        <p:spPr>
          <a:xfrm>
            <a:off x="7908080" y="3752948"/>
            <a:ext cx="2660168" cy="0"/>
          </a:xfrm>
          <a:prstGeom prst="line">
            <a:avLst/>
          </a:prstGeom>
          <a:ln w="158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FCE0E69E-B236-8981-5E18-DC8626319814}"/>
              </a:ext>
            </a:extLst>
          </p:cNvPr>
          <p:cNvCxnSpPr>
            <a:cxnSpLocks/>
          </p:cNvCxnSpPr>
          <p:nvPr/>
        </p:nvCxnSpPr>
        <p:spPr>
          <a:xfrm flipV="1">
            <a:off x="7486743" y="2557132"/>
            <a:ext cx="0" cy="934670"/>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2ED023C5-2884-7552-4D5F-DAC2365AB671}"/>
              </a:ext>
            </a:extLst>
          </p:cNvPr>
          <p:cNvCxnSpPr>
            <a:cxnSpLocks/>
          </p:cNvCxnSpPr>
          <p:nvPr/>
        </p:nvCxnSpPr>
        <p:spPr>
          <a:xfrm flipV="1">
            <a:off x="7609224" y="2960059"/>
            <a:ext cx="0" cy="526719"/>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DC4104F1-DC95-7F84-9104-913E2F8FE831}"/>
              </a:ext>
            </a:extLst>
          </p:cNvPr>
          <p:cNvCxnSpPr>
            <a:cxnSpLocks/>
          </p:cNvCxnSpPr>
          <p:nvPr/>
        </p:nvCxnSpPr>
        <p:spPr>
          <a:xfrm flipV="1">
            <a:off x="7749357" y="3349415"/>
            <a:ext cx="0" cy="137363"/>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99C98296-0CB2-52C6-D44B-56DA8C2F3432}"/>
              </a:ext>
            </a:extLst>
          </p:cNvPr>
          <p:cNvCxnSpPr>
            <a:cxnSpLocks/>
          </p:cNvCxnSpPr>
          <p:nvPr/>
        </p:nvCxnSpPr>
        <p:spPr>
          <a:xfrm>
            <a:off x="7910918" y="3486778"/>
            <a:ext cx="0" cy="266170"/>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2AE3E964-51DE-C74D-270E-14FFFF017EBF}"/>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11538046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F8B3A3-251C-E214-80EC-8FB8F8E23831}"/>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3F3C6384-4172-C70E-58C0-ADC131B44649}"/>
              </a:ext>
            </a:extLst>
          </p:cNvPr>
          <p:cNvSpPr>
            <a:spLocks noGrp="1" noRot="1" noMove="1" noResize="1" noEditPoints="1" noAdjustHandles="1" noChangeArrowheads="1" noChangeShapeType="1"/>
          </p:cNvSpPr>
          <p:nvPr/>
        </p:nvSpPr>
        <p:spPr>
          <a:xfrm>
            <a:off x="-1"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white arrow in a circle&#10;&#10;Description automatically generated">
            <a:hlinkClick r:id="" action="ppaction://hlinkshowjump?jump=nextslide"/>
            <a:extLst>
              <a:ext uri="{FF2B5EF4-FFF2-40B4-BE49-F238E27FC236}">
                <a16:creationId xmlns:a16="http://schemas.microsoft.com/office/drawing/2014/main" id="{6E4C6E7C-6544-4BA5-6448-18FC3C85D193}"/>
              </a:ext>
            </a:extLst>
          </p:cNvPr>
          <p:cNvPicPr>
            <a:picLocks noChangeAspect="1"/>
          </p:cNvPicPr>
          <p:nvPr/>
        </p:nvPicPr>
        <p:blipFill>
          <a:blip r:embed="rId3"/>
          <a:stretch>
            <a:fillRect/>
          </a:stretch>
        </p:blipFill>
        <p:spPr>
          <a:xfrm flipH="1">
            <a:off x="11420830" y="6322937"/>
            <a:ext cx="368749" cy="368749"/>
          </a:xfrm>
          <a:prstGeom prst="rect">
            <a:avLst/>
          </a:prstGeom>
        </p:spPr>
      </p:pic>
      <p:pic>
        <p:nvPicPr>
          <p:cNvPr id="8" name="Picture 7" descr="A white arrow in a circle&#10;&#10;Description automatically generated">
            <a:hlinkClick r:id="" action="ppaction://hlinkshowjump?jump=previousslide"/>
            <a:extLst>
              <a:ext uri="{FF2B5EF4-FFF2-40B4-BE49-F238E27FC236}">
                <a16:creationId xmlns:a16="http://schemas.microsoft.com/office/drawing/2014/main" id="{051725E2-7302-8CA0-6A95-5EBEC4C297BC}"/>
              </a:ext>
            </a:extLst>
          </p:cNvPr>
          <p:cNvPicPr>
            <a:picLocks noChangeAspect="1"/>
          </p:cNvPicPr>
          <p:nvPr/>
        </p:nvPicPr>
        <p:blipFill>
          <a:blip r:embed="rId4"/>
          <a:stretch>
            <a:fillRect/>
          </a:stretch>
        </p:blipFill>
        <p:spPr>
          <a:xfrm flipH="1">
            <a:off x="10819597" y="6322937"/>
            <a:ext cx="368749" cy="368749"/>
          </a:xfrm>
          <a:prstGeom prst="rect">
            <a:avLst/>
          </a:prstGeom>
        </p:spPr>
      </p:pic>
      <p:cxnSp>
        <p:nvCxnSpPr>
          <p:cNvPr id="12" name="Straight Connector 11">
            <a:extLst>
              <a:ext uri="{FF2B5EF4-FFF2-40B4-BE49-F238E27FC236}">
                <a16:creationId xmlns:a16="http://schemas.microsoft.com/office/drawing/2014/main" id="{FABB31C5-48AA-CA06-DC46-908985E696D5}"/>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DB9185-538E-9848-9AD7-0F34E755098F}"/>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B49EC7E0-F7EA-6BB8-437E-2483C4112D11}"/>
              </a:ext>
            </a:extLst>
          </p:cNvPr>
          <p:cNvSpPr txBox="1"/>
          <p:nvPr/>
        </p:nvSpPr>
        <p:spPr>
          <a:xfrm>
            <a:off x="214387" y="310241"/>
            <a:ext cx="2292145" cy="980846"/>
          </a:xfrm>
          <a:prstGeom prst="rect">
            <a:avLst/>
          </a:prstGeom>
          <a:noFill/>
        </p:spPr>
        <p:txBody>
          <a:bodyPr wrap="square" rtlCol="0">
            <a:spAutoFit/>
          </a:bodyPr>
          <a:lstStyle/>
          <a:p>
            <a:pPr>
              <a:lnSpc>
                <a:spcPct val="107000"/>
              </a:lnSpc>
              <a:spcAft>
                <a:spcPts val="800"/>
              </a:spcAft>
            </a:pPr>
            <a:r>
              <a:rPr lang="en-GB" sz="2800" kern="100" dirty="0">
                <a:solidFill>
                  <a:schemeClr val="bg1"/>
                </a:solidFill>
                <a:effectLst/>
                <a:latin typeface="Futura Com Medium" panose="02000604030000020003" pitchFamily="2" charset="77"/>
                <a:ea typeface="Calibri" panose="020F0502020204030204" pitchFamily="34" charset="0"/>
              </a:rPr>
              <a:t>Main Control Board</a:t>
            </a:r>
          </a:p>
        </p:txBody>
      </p:sp>
      <p:cxnSp>
        <p:nvCxnSpPr>
          <p:cNvPr id="23" name="Straight Connector 22">
            <a:extLst>
              <a:ext uri="{FF2B5EF4-FFF2-40B4-BE49-F238E27FC236}">
                <a16:creationId xmlns:a16="http://schemas.microsoft.com/office/drawing/2014/main" id="{EC4CB191-74C3-CD51-9A38-E1C900CAB21A}"/>
              </a:ext>
            </a:extLst>
          </p:cNvPr>
          <p:cNvCxnSpPr>
            <a:cxnSpLocks/>
          </p:cNvCxnSpPr>
          <p:nvPr/>
        </p:nvCxnSpPr>
        <p:spPr>
          <a:xfrm>
            <a:off x="300038" y="296863"/>
            <a:ext cx="147478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Picture 3">
            <a:hlinkClick r:id="rId5" action="ppaction://hlinksldjump"/>
            <a:extLst>
              <a:ext uri="{FF2B5EF4-FFF2-40B4-BE49-F238E27FC236}">
                <a16:creationId xmlns:a16="http://schemas.microsoft.com/office/drawing/2014/main" id="{F43AFE96-9330-67F0-2B87-A249FFFF597B}"/>
              </a:ext>
            </a:extLst>
          </p:cNvPr>
          <p:cNvPicPr>
            <a:picLocks noChangeAspect="1"/>
          </p:cNvPicPr>
          <p:nvPr/>
        </p:nvPicPr>
        <p:blipFill>
          <a:blip r:embed="rId6"/>
          <a:stretch>
            <a:fillRect/>
          </a:stretch>
        </p:blipFill>
        <p:spPr>
          <a:xfrm>
            <a:off x="9796098" y="6322946"/>
            <a:ext cx="368740" cy="368740"/>
          </a:xfrm>
          <a:prstGeom prst="rect">
            <a:avLst/>
          </a:prstGeom>
        </p:spPr>
      </p:pic>
      <p:grpSp>
        <p:nvGrpSpPr>
          <p:cNvPr id="3" name="Group 2">
            <a:extLst>
              <a:ext uri="{FF2B5EF4-FFF2-40B4-BE49-F238E27FC236}">
                <a16:creationId xmlns:a16="http://schemas.microsoft.com/office/drawing/2014/main" id="{55AF3EFC-B513-4AF7-D3DE-9F454846E9B1}"/>
              </a:ext>
            </a:extLst>
          </p:cNvPr>
          <p:cNvGrpSpPr/>
          <p:nvPr/>
        </p:nvGrpSpPr>
        <p:grpSpPr>
          <a:xfrm>
            <a:off x="3378464" y="1702088"/>
            <a:ext cx="5435073" cy="3384303"/>
            <a:chOff x="2968268" y="1702088"/>
            <a:chExt cx="5435073" cy="3384303"/>
          </a:xfrm>
        </p:grpSpPr>
        <p:pic>
          <p:nvPicPr>
            <p:cNvPr id="7" name="Picture 6">
              <a:extLst>
                <a:ext uri="{FF2B5EF4-FFF2-40B4-BE49-F238E27FC236}">
                  <a16:creationId xmlns:a16="http://schemas.microsoft.com/office/drawing/2014/main" id="{3B3646A0-A11D-B455-ACE7-15E55ABB1DB4}"/>
                </a:ext>
              </a:extLst>
            </p:cNvPr>
            <p:cNvPicPr>
              <a:picLocks noChangeAspect="1"/>
            </p:cNvPicPr>
            <p:nvPr/>
          </p:nvPicPr>
          <p:blipFill>
            <a:blip r:embed="rId7"/>
            <a:srcRect/>
            <a:stretch/>
          </p:blipFill>
          <p:spPr>
            <a:xfrm>
              <a:off x="2968268" y="1729422"/>
              <a:ext cx="2527299" cy="3356969"/>
            </a:xfrm>
            <a:prstGeom prst="rect">
              <a:avLst/>
            </a:prstGeom>
          </p:spPr>
        </p:pic>
        <p:pic>
          <p:nvPicPr>
            <p:cNvPr id="16" name="Picture 15">
              <a:extLst>
                <a:ext uri="{FF2B5EF4-FFF2-40B4-BE49-F238E27FC236}">
                  <a16:creationId xmlns:a16="http://schemas.microsoft.com/office/drawing/2014/main" id="{8A425ADB-6B57-0043-3F24-6984638466CF}"/>
                </a:ext>
              </a:extLst>
            </p:cNvPr>
            <p:cNvPicPr>
              <a:picLocks noChangeAspect="1"/>
            </p:cNvPicPr>
            <p:nvPr/>
          </p:nvPicPr>
          <p:blipFill>
            <a:blip r:embed="rId8"/>
            <a:srcRect/>
            <a:stretch/>
          </p:blipFill>
          <p:spPr>
            <a:xfrm>
              <a:off x="5876042" y="1702088"/>
              <a:ext cx="2527299" cy="3356969"/>
            </a:xfrm>
            <a:prstGeom prst="rect">
              <a:avLst/>
            </a:prstGeom>
          </p:spPr>
        </p:pic>
      </p:grpSp>
      <p:cxnSp>
        <p:nvCxnSpPr>
          <p:cNvPr id="10" name="Straight Connector 9">
            <a:extLst>
              <a:ext uri="{FF2B5EF4-FFF2-40B4-BE49-F238E27FC236}">
                <a16:creationId xmlns:a16="http://schemas.microsoft.com/office/drawing/2014/main" id="{3E67CE8A-7280-CEEC-D445-C86592230698}"/>
              </a:ext>
            </a:extLst>
          </p:cNvPr>
          <p:cNvCxnSpPr>
            <a:cxnSpLocks/>
          </p:cNvCxnSpPr>
          <p:nvPr/>
        </p:nvCxnSpPr>
        <p:spPr>
          <a:xfrm>
            <a:off x="1260304" y="1807753"/>
            <a:ext cx="3687966" cy="0"/>
          </a:xfrm>
          <a:prstGeom prst="line">
            <a:avLst/>
          </a:prstGeom>
          <a:ln w="158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D47F23B9-08D8-6F2C-4E5F-166D54F208EB}"/>
              </a:ext>
            </a:extLst>
          </p:cNvPr>
          <p:cNvSpPr txBox="1"/>
          <p:nvPr/>
        </p:nvSpPr>
        <p:spPr>
          <a:xfrm>
            <a:off x="1176056" y="1809044"/>
            <a:ext cx="1314737" cy="276999"/>
          </a:xfrm>
          <a:prstGeom prst="rect">
            <a:avLst/>
          </a:prstGeom>
          <a:noFill/>
        </p:spPr>
        <p:txBody>
          <a:bodyPr wrap="square">
            <a:spAutoFit/>
          </a:bodyPr>
          <a:lstStyle/>
          <a:p>
            <a:r>
              <a:rPr lang="en-GB" sz="1200" dirty="0">
                <a:solidFill>
                  <a:schemeClr val="bg1"/>
                </a:solidFill>
                <a:effectLst/>
                <a:latin typeface="Futura Com Light" panose="020B0402020204020303" pitchFamily="34" charset="77"/>
                <a:ea typeface="Calibri" panose="020F0502020204030204" pitchFamily="34" charset="0"/>
              </a:rPr>
              <a:t>Inlet Solenoid.</a:t>
            </a:r>
            <a:r>
              <a:rPr lang="en-GB" sz="1200" dirty="0">
                <a:solidFill>
                  <a:schemeClr val="bg1"/>
                </a:solidFill>
                <a:effectLst/>
                <a:latin typeface="Futura Com Light" panose="020B0402020204020303" pitchFamily="34" charset="77"/>
              </a:rPr>
              <a:t> </a:t>
            </a:r>
            <a:endParaRPr lang="en-US" sz="1200" dirty="0">
              <a:solidFill>
                <a:schemeClr val="bg1"/>
              </a:solidFill>
              <a:latin typeface="Futura Com Light" panose="020B0402020204020303" pitchFamily="34" charset="77"/>
            </a:endParaRPr>
          </a:p>
        </p:txBody>
      </p:sp>
      <p:sp>
        <p:nvSpPr>
          <p:cNvPr id="24" name="TextBox 23">
            <a:extLst>
              <a:ext uri="{FF2B5EF4-FFF2-40B4-BE49-F238E27FC236}">
                <a16:creationId xmlns:a16="http://schemas.microsoft.com/office/drawing/2014/main" id="{27592626-036C-96E9-57F2-AF850B8C10D6}"/>
              </a:ext>
            </a:extLst>
          </p:cNvPr>
          <p:cNvSpPr txBox="1"/>
          <p:nvPr/>
        </p:nvSpPr>
        <p:spPr>
          <a:xfrm>
            <a:off x="1176057" y="2211155"/>
            <a:ext cx="1422974" cy="276999"/>
          </a:xfrm>
          <a:prstGeom prst="rect">
            <a:avLst/>
          </a:prstGeom>
          <a:noFill/>
        </p:spPr>
        <p:txBody>
          <a:bodyPr wrap="square">
            <a:spAutoFit/>
          </a:bodyPr>
          <a:lstStyle/>
          <a:p>
            <a:r>
              <a:rPr lang="en-GB" sz="1200" dirty="0">
                <a:solidFill>
                  <a:schemeClr val="bg1"/>
                </a:solidFill>
                <a:effectLst/>
                <a:latin typeface="Futura Com Light" panose="020B0402020204020303" pitchFamily="34" charset="77"/>
                <a:ea typeface="Calibri" panose="020F0502020204030204" pitchFamily="34" charset="0"/>
              </a:rPr>
              <a:t>Sparkling Solenoid</a:t>
            </a:r>
            <a:r>
              <a:rPr lang="en-GB" sz="1200" dirty="0">
                <a:solidFill>
                  <a:schemeClr val="bg1"/>
                </a:solidFill>
                <a:effectLst/>
                <a:latin typeface="Futura Com Light" panose="020B0402020204020303" pitchFamily="34" charset="77"/>
              </a:rPr>
              <a:t> </a:t>
            </a:r>
            <a:endParaRPr lang="en-US" sz="1200" dirty="0">
              <a:solidFill>
                <a:schemeClr val="bg1"/>
              </a:solidFill>
              <a:latin typeface="Futura Com Light" panose="020B0402020204020303" pitchFamily="34" charset="77"/>
            </a:endParaRPr>
          </a:p>
        </p:txBody>
      </p:sp>
      <p:sp>
        <p:nvSpPr>
          <p:cNvPr id="27" name="TextBox 26">
            <a:extLst>
              <a:ext uri="{FF2B5EF4-FFF2-40B4-BE49-F238E27FC236}">
                <a16:creationId xmlns:a16="http://schemas.microsoft.com/office/drawing/2014/main" id="{80901F3A-7E13-4D7C-9390-7C4C42931168}"/>
              </a:ext>
            </a:extLst>
          </p:cNvPr>
          <p:cNvSpPr txBox="1"/>
          <p:nvPr/>
        </p:nvSpPr>
        <p:spPr>
          <a:xfrm>
            <a:off x="1176057" y="2613266"/>
            <a:ext cx="1110524" cy="276999"/>
          </a:xfrm>
          <a:prstGeom prst="rect">
            <a:avLst/>
          </a:prstGeom>
          <a:noFill/>
        </p:spPr>
        <p:txBody>
          <a:bodyPr wrap="square">
            <a:spAutoFit/>
          </a:bodyPr>
          <a:lstStyle/>
          <a:p>
            <a:r>
              <a:rPr lang="en-GB" sz="1200" dirty="0">
                <a:solidFill>
                  <a:schemeClr val="bg1"/>
                </a:solidFill>
                <a:effectLst/>
                <a:latin typeface="Futura Com Light" panose="020B0402020204020303" pitchFamily="34" charset="77"/>
                <a:ea typeface="Calibri" panose="020F0502020204030204" pitchFamily="34" charset="0"/>
              </a:rPr>
              <a:t>Hot Solenoid</a:t>
            </a:r>
            <a:r>
              <a:rPr lang="en-GB" sz="1200" dirty="0">
                <a:solidFill>
                  <a:schemeClr val="bg1"/>
                </a:solidFill>
                <a:effectLst/>
                <a:latin typeface="Futura Com Light" panose="020B0402020204020303" pitchFamily="34" charset="77"/>
              </a:rPr>
              <a:t> </a:t>
            </a:r>
            <a:endParaRPr lang="en-US" sz="1200" dirty="0">
              <a:solidFill>
                <a:schemeClr val="bg1"/>
              </a:solidFill>
              <a:latin typeface="Futura Com Light" panose="020B0402020204020303" pitchFamily="34" charset="77"/>
            </a:endParaRPr>
          </a:p>
        </p:txBody>
      </p:sp>
      <p:sp>
        <p:nvSpPr>
          <p:cNvPr id="28" name="TextBox 27">
            <a:extLst>
              <a:ext uri="{FF2B5EF4-FFF2-40B4-BE49-F238E27FC236}">
                <a16:creationId xmlns:a16="http://schemas.microsoft.com/office/drawing/2014/main" id="{CDC0BF84-B5F2-89FF-E0E6-6E7ED6E994FD}"/>
              </a:ext>
            </a:extLst>
          </p:cNvPr>
          <p:cNvSpPr txBox="1"/>
          <p:nvPr/>
        </p:nvSpPr>
        <p:spPr>
          <a:xfrm>
            <a:off x="1176056" y="3015376"/>
            <a:ext cx="1448287" cy="276999"/>
          </a:xfrm>
          <a:prstGeom prst="rect">
            <a:avLst/>
          </a:prstGeom>
          <a:noFill/>
        </p:spPr>
        <p:txBody>
          <a:bodyPr wrap="square">
            <a:spAutoFit/>
          </a:bodyPr>
          <a:lstStyle/>
          <a:p>
            <a:r>
              <a:rPr lang="en-GB" sz="1200" dirty="0">
                <a:solidFill>
                  <a:schemeClr val="bg1"/>
                </a:solidFill>
                <a:effectLst/>
                <a:latin typeface="Futura Com Light" panose="020B0402020204020303" pitchFamily="34" charset="77"/>
                <a:ea typeface="Calibri" panose="020F0502020204030204" pitchFamily="34" charset="0"/>
              </a:rPr>
              <a:t>Downlight LED’s</a:t>
            </a:r>
            <a:r>
              <a:rPr lang="en-GB" sz="1200" dirty="0">
                <a:solidFill>
                  <a:schemeClr val="bg1"/>
                </a:solidFill>
                <a:effectLst/>
                <a:latin typeface="Futura Com Light" panose="020B0402020204020303" pitchFamily="34" charset="77"/>
              </a:rPr>
              <a:t> </a:t>
            </a:r>
            <a:endParaRPr lang="en-US" sz="1200" dirty="0">
              <a:solidFill>
                <a:schemeClr val="bg1"/>
              </a:solidFill>
              <a:latin typeface="Futura Com Light" panose="020B0402020204020303" pitchFamily="34" charset="77"/>
            </a:endParaRPr>
          </a:p>
        </p:txBody>
      </p:sp>
      <p:cxnSp>
        <p:nvCxnSpPr>
          <p:cNvPr id="30" name="Straight Connector 29">
            <a:extLst>
              <a:ext uri="{FF2B5EF4-FFF2-40B4-BE49-F238E27FC236}">
                <a16:creationId xmlns:a16="http://schemas.microsoft.com/office/drawing/2014/main" id="{511D6B06-B457-268B-0F6F-D8AF69B221B5}"/>
              </a:ext>
            </a:extLst>
          </p:cNvPr>
          <p:cNvCxnSpPr>
            <a:cxnSpLocks/>
          </p:cNvCxnSpPr>
          <p:nvPr/>
        </p:nvCxnSpPr>
        <p:spPr>
          <a:xfrm>
            <a:off x="1260304" y="2206442"/>
            <a:ext cx="3385254" cy="0"/>
          </a:xfrm>
          <a:prstGeom prst="line">
            <a:avLst/>
          </a:prstGeom>
          <a:ln w="158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CE3E1660-B550-1802-95BD-30C70F897E7B}"/>
              </a:ext>
            </a:extLst>
          </p:cNvPr>
          <p:cNvCxnSpPr>
            <a:cxnSpLocks/>
          </p:cNvCxnSpPr>
          <p:nvPr/>
        </p:nvCxnSpPr>
        <p:spPr>
          <a:xfrm>
            <a:off x="1260304" y="2595012"/>
            <a:ext cx="3088805" cy="0"/>
          </a:xfrm>
          <a:prstGeom prst="line">
            <a:avLst/>
          </a:prstGeom>
          <a:ln w="158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8CDB091C-C03D-E27A-DDC7-54CBFC746E45}"/>
              </a:ext>
            </a:extLst>
          </p:cNvPr>
          <p:cNvCxnSpPr>
            <a:cxnSpLocks/>
          </p:cNvCxnSpPr>
          <p:nvPr/>
        </p:nvCxnSpPr>
        <p:spPr>
          <a:xfrm>
            <a:off x="1252655" y="2997122"/>
            <a:ext cx="2607187" cy="0"/>
          </a:xfrm>
          <a:prstGeom prst="line">
            <a:avLst/>
          </a:prstGeom>
          <a:ln w="15875">
            <a:solidFill>
              <a:schemeClr val="bg1"/>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B1FD2C9D-0A04-2C08-597A-85C59BB547B6}"/>
              </a:ext>
            </a:extLst>
          </p:cNvPr>
          <p:cNvSpPr txBox="1"/>
          <p:nvPr/>
        </p:nvSpPr>
        <p:spPr>
          <a:xfrm>
            <a:off x="9494830" y="3384300"/>
            <a:ext cx="1926000" cy="284373"/>
          </a:xfrm>
          <a:prstGeom prst="rect">
            <a:avLst/>
          </a:prstGeom>
          <a:noFill/>
        </p:spPr>
        <p:txBody>
          <a:bodyPr wrap="square">
            <a:spAutoFit/>
          </a:bodyPr>
          <a:lstStyle/>
          <a:p>
            <a:pP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Footswitch = SensorBeam</a:t>
            </a:r>
          </a:p>
        </p:txBody>
      </p:sp>
      <p:sp>
        <p:nvSpPr>
          <p:cNvPr id="55" name="TextBox 54">
            <a:extLst>
              <a:ext uri="{FF2B5EF4-FFF2-40B4-BE49-F238E27FC236}">
                <a16:creationId xmlns:a16="http://schemas.microsoft.com/office/drawing/2014/main" id="{E295F03E-0D25-0A1B-3818-2E67D6A803E2}"/>
              </a:ext>
            </a:extLst>
          </p:cNvPr>
          <p:cNvSpPr txBox="1"/>
          <p:nvPr/>
        </p:nvSpPr>
        <p:spPr>
          <a:xfrm>
            <a:off x="9597381" y="4074312"/>
            <a:ext cx="1693517" cy="284373"/>
          </a:xfrm>
          <a:prstGeom prst="rect">
            <a:avLst/>
          </a:prstGeom>
          <a:noFill/>
        </p:spPr>
        <p:txBody>
          <a:bodyPr wrap="square">
            <a:spAutoFit/>
          </a:bodyPr>
          <a:lstStyle/>
          <a:p>
            <a:pPr algn="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HMI Interface</a:t>
            </a:r>
          </a:p>
        </p:txBody>
      </p:sp>
      <p:cxnSp>
        <p:nvCxnSpPr>
          <p:cNvPr id="58" name="Straight Connector 57">
            <a:extLst>
              <a:ext uri="{FF2B5EF4-FFF2-40B4-BE49-F238E27FC236}">
                <a16:creationId xmlns:a16="http://schemas.microsoft.com/office/drawing/2014/main" id="{0AE155F0-67F4-3EBB-95FB-2E284E748769}"/>
              </a:ext>
            </a:extLst>
          </p:cNvPr>
          <p:cNvCxnSpPr>
            <a:cxnSpLocks/>
          </p:cNvCxnSpPr>
          <p:nvPr/>
        </p:nvCxnSpPr>
        <p:spPr>
          <a:xfrm>
            <a:off x="7484181" y="3349415"/>
            <a:ext cx="3704165" cy="0"/>
          </a:xfrm>
          <a:prstGeom prst="line">
            <a:avLst/>
          </a:prstGeom>
          <a:ln w="158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81E2F338-BA17-8812-9A8E-92E5E7B6DFCB}"/>
              </a:ext>
            </a:extLst>
          </p:cNvPr>
          <p:cNvCxnSpPr>
            <a:cxnSpLocks/>
          </p:cNvCxnSpPr>
          <p:nvPr/>
        </p:nvCxnSpPr>
        <p:spPr>
          <a:xfrm>
            <a:off x="7908080" y="4054700"/>
            <a:ext cx="3280266" cy="0"/>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05C9D192-66F0-D6F7-33D2-99FCB6CC3AF4}"/>
              </a:ext>
            </a:extLst>
          </p:cNvPr>
          <p:cNvCxnSpPr>
            <a:cxnSpLocks/>
          </p:cNvCxnSpPr>
          <p:nvPr/>
        </p:nvCxnSpPr>
        <p:spPr>
          <a:xfrm flipV="1">
            <a:off x="7484181" y="3349415"/>
            <a:ext cx="0" cy="724897"/>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368D54D9-0FBE-8C38-203F-77FDA9D538AF}"/>
              </a:ext>
            </a:extLst>
          </p:cNvPr>
          <p:cNvCxnSpPr>
            <a:cxnSpLocks/>
          </p:cNvCxnSpPr>
          <p:nvPr/>
        </p:nvCxnSpPr>
        <p:spPr>
          <a:xfrm>
            <a:off x="1260304" y="3396617"/>
            <a:ext cx="2919578" cy="0"/>
          </a:xfrm>
          <a:prstGeom prst="line">
            <a:avLst/>
          </a:prstGeom>
          <a:ln w="158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5FA2EE1C-48F5-50FB-CBA9-00223D728C6B}"/>
              </a:ext>
            </a:extLst>
          </p:cNvPr>
          <p:cNvSpPr txBox="1"/>
          <p:nvPr/>
        </p:nvSpPr>
        <p:spPr>
          <a:xfrm>
            <a:off x="1176057" y="3396617"/>
            <a:ext cx="2052364" cy="481991"/>
          </a:xfrm>
          <a:prstGeom prst="rect">
            <a:avLst/>
          </a:prstGeom>
          <a:noFill/>
        </p:spPr>
        <p:txBody>
          <a:bodyPr wrap="square">
            <a:spAutoFit/>
          </a:bodyPr>
          <a:lstStyle/>
          <a:p>
            <a:pP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Pump = 24vdc Cooling Fan (From Ver06)</a:t>
            </a:r>
          </a:p>
        </p:txBody>
      </p:sp>
      <p:sp>
        <p:nvSpPr>
          <p:cNvPr id="25" name="TextBox 24">
            <a:extLst>
              <a:ext uri="{FF2B5EF4-FFF2-40B4-BE49-F238E27FC236}">
                <a16:creationId xmlns:a16="http://schemas.microsoft.com/office/drawing/2014/main" id="{74F010CC-AD38-D1AD-2126-0FEDC599BA12}"/>
              </a:ext>
            </a:extLst>
          </p:cNvPr>
          <p:cNvSpPr txBox="1"/>
          <p:nvPr/>
        </p:nvSpPr>
        <p:spPr>
          <a:xfrm>
            <a:off x="1176057" y="3963320"/>
            <a:ext cx="1422974" cy="276999"/>
          </a:xfrm>
          <a:prstGeom prst="rect">
            <a:avLst/>
          </a:prstGeom>
          <a:noFill/>
        </p:spPr>
        <p:txBody>
          <a:bodyPr wrap="square">
            <a:spAutoFit/>
          </a:bodyPr>
          <a:lstStyle/>
          <a:p>
            <a:r>
              <a:rPr lang="en-GB" sz="1200" dirty="0">
                <a:solidFill>
                  <a:schemeClr val="bg1"/>
                </a:solidFill>
                <a:effectLst/>
                <a:latin typeface="Futura Com Light" panose="020B0402020204020303" pitchFamily="34" charset="77"/>
                <a:ea typeface="Calibri" panose="020F0502020204030204" pitchFamily="34" charset="0"/>
              </a:rPr>
              <a:t>Ambient Solenoid</a:t>
            </a:r>
            <a:r>
              <a:rPr lang="en-GB" sz="1200" dirty="0">
                <a:solidFill>
                  <a:schemeClr val="bg1"/>
                </a:solidFill>
                <a:effectLst/>
                <a:latin typeface="Futura Com Light" panose="020B0402020204020303" pitchFamily="34" charset="77"/>
              </a:rPr>
              <a:t> </a:t>
            </a:r>
            <a:endParaRPr lang="en-US" sz="1200" dirty="0">
              <a:solidFill>
                <a:schemeClr val="bg1"/>
              </a:solidFill>
              <a:latin typeface="Futura Com Light" panose="020B0402020204020303" pitchFamily="34" charset="77"/>
            </a:endParaRPr>
          </a:p>
        </p:txBody>
      </p:sp>
      <p:sp>
        <p:nvSpPr>
          <p:cNvPr id="26" name="TextBox 25">
            <a:extLst>
              <a:ext uri="{FF2B5EF4-FFF2-40B4-BE49-F238E27FC236}">
                <a16:creationId xmlns:a16="http://schemas.microsoft.com/office/drawing/2014/main" id="{D9A2EC8D-2EF3-E11B-F133-18575F0377AA}"/>
              </a:ext>
            </a:extLst>
          </p:cNvPr>
          <p:cNvSpPr txBox="1"/>
          <p:nvPr/>
        </p:nvSpPr>
        <p:spPr>
          <a:xfrm>
            <a:off x="1176057" y="4365431"/>
            <a:ext cx="1815146" cy="1629036"/>
          </a:xfrm>
          <a:prstGeom prst="rect">
            <a:avLst/>
          </a:prstGeom>
          <a:noFill/>
        </p:spPr>
        <p:txBody>
          <a:bodyPr wrap="square">
            <a:spAutoFit/>
          </a:bodyPr>
          <a:lstStyle/>
          <a:p>
            <a:r>
              <a:rPr lang="en-GB" sz="1200" dirty="0">
                <a:solidFill>
                  <a:schemeClr val="bg1"/>
                </a:solidFill>
                <a:effectLst/>
                <a:latin typeface="Futura Com Light" panose="020B0402020204020303" pitchFamily="34" charset="77"/>
                <a:ea typeface="Calibri" panose="020F0502020204030204" pitchFamily="34" charset="0"/>
              </a:rPr>
              <a:t>Chilled Solenoid</a:t>
            </a:r>
          </a:p>
          <a:p>
            <a:endParaRPr lang="en-GB" sz="1200" dirty="0">
              <a:solidFill>
                <a:schemeClr val="bg1"/>
              </a:solidFill>
              <a:latin typeface="Futura Com Light" panose="020B0402020204020303" pitchFamily="34" charset="77"/>
              <a:ea typeface="Calibri" panose="020F0502020204030204" pitchFamily="34" charset="0"/>
            </a:endParaRPr>
          </a:p>
          <a:p>
            <a:endParaRPr lang="en-GB" sz="1200" dirty="0">
              <a:solidFill>
                <a:schemeClr val="bg1"/>
              </a:solidFill>
              <a:latin typeface="Futura Com Light" panose="020B0402020204020303" pitchFamily="34" charset="77"/>
              <a:ea typeface="Calibri" panose="020F0502020204030204" pitchFamily="34" charset="0"/>
            </a:endParaRPr>
          </a:p>
          <a:p>
            <a:pPr>
              <a:lnSpc>
                <a:spcPct val="107000"/>
              </a:lnSpc>
              <a:spcAft>
                <a:spcPts val="800"/>
              </a:spcAft>
            </a:pPr>
            <a:r>
              <a:rPr lang="en-GB" sz="1200" kern="100" dirty="0">
                <a:solidFill>
                  <a:schemeClr val="bg1"/>
                </a:solidFill>
                <a:latin typeface="Futura Com Light" panose="020B0402020204020303" pitchFamily="34" charset="77"/>
                <a:ea typeface="Calibri" panose="020F0502020204030204" pitchFamily="34" charset="0"/>
              </a:rPr>
              <a:t>Images show HW V1.1</a:t>
            </a:r>
          </a:p>
          <a:p>
            <a:pP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HW V2.1 will have slightly different layout. </a:t>
            </a:r>
          </a:p>
          <a:p>
            <a:endParaRPr lang="en-US" sz="1200" dirty="0">
              <a:solidFill>
                <a:schemeClr val="bg1"/>
              </a:solidFill>
              <a:latin typeface="Futura Com Light" panose="020B0402020204020303" pitchFamily="34" charset="77"/>
            </a:endParaRPr>
          </a:p>
        </p:txBody>
      </p:sp>
      <p:cxnSp>
        <p:nvCxnSpPr>
          <p:cNvPr id="31" name="Straight Connector 30">
            <a:extLst>
              <a:ext uri="{FF2B5EF4-FFF2-40B4-BE49-F238E27FC236}">
                <a16:creationId xmlns:a16="http://schemas.microsoft.com/office/drawing/2014/main" id="{E176440A-53BD-2B47-499B-36EA4173FF78}"/>
              </a:ext>
            </a:extLst>
          </p:cNvPr>
          <p:cNvCxnSpPr>
            <a:cxnSpLocks/>
          </p:cNvCxnSpPr>
          <p:nvPr/>
        </p:nvCxnSpPr>
        <p:spPr>
          <a:xfrm>
            <a:off x="1260304" y="3958607"/>
            <a:ext cx="3241079" cy="0"/>
          </a:xfrm>
          <a:prstGeom prst="line">
            <a:avLst/>
          </a:prstGeom>
          <a:ln w="158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E0603256-9B2E-E1CA-A08D-6F48AB5A7487}"/>
              </a:ext>
            </a:extLst>
          </p:cNvPr>
          <p:cNvCxnSpPr>
            <a:cxnSpLocks/>
          </p:cNvCxnSpPr>
          <p:nvPr/>
        </p:nvCxnSpPr>
        <p:spPr>
          <a:xfrm>
            <a:off x="1260304" y="4347177"/>
            <a:ext cx="3537529" cy="0"/>
          </a:xfrm>
          <a:prstGeom prst="line">
            <a:avLst/>
          </a:prstGeom>
          <a:ln w="158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7453B3DD-D86E-1452-8980-377667D154D5}"/>
              </a:ext>
            </a:extLst>
          </p:cNvPr>
          <p:cNvCxnSpPr>
            <a:cxnSpLocks/>
          </p:cNvCxnSpPr>
          <p:nvPr/>
        </p:nvCxnSpPr>
        <p:spPr>
          <a:xfrm>
            <a:off x="4179882" y="2937353"/>
            <a:ext cx="0" cy="459264"/>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DC3884ED-8446-624D-8D45-AACDBD1797DE}"/>
              </a:ext>
            </a:extLst>
          </p:cNvPr>
          <p:cNvCxnSpPr>
            <a:cxnSpLocks/>
          </p:cNvCxnSpPr>
          <p:nvPr/>
        </p:nvCxnSpPr>
        <p:spPr>
          <a:xfrm flipV="1">
            <a:off x="4349109" y="2595012"/>
            <a:ext cx="0" cy="342341"/>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F379D791-AA7A-E843-BD3C-C817A4B7A4EE}"/>
              </a:ext>
            </a:extLst>
          </p:cNvPr>
          <p:cNvCxnSpPr>
            <a:cxnSpLocks/>
          </p:cNvCxnSpPr>
          <p:nvPr/>
        </p:nvCxnSpPr>
        <p:spPr>
          <a:xfrm>
            <a:off x="4501383" y="2925036"/>
            <a:ext cx="0" cy="1033571"/>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EACD5536-BC0B-E453-A9D4-C4599E426FEB}"/>
              </a:ext>
            </a:extLst>
          </p:cNvPr>
          <p:cNvCxnSpPr>
            <a:cxnSpLocks/>
          </p:cNvCxnSpPr>
          <p:nvPr/>
        </p:nvCxnSpPr>
        <p:spPr>
          <a:xfrm flipV="1">
            <a:off x="4645558" y="2206442"/>
            <a:ext cx="0" cy="718594"/>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8B9DCAD8-D9BF-023E-7B45-EA5425BE59D4}"/>
              </a:ext>
            </a:extLst>
          </p:cNvPr>
          <p:cNvCxnSpPr>
            <a:cxnSpLocks/>
          </p:cNvCxnSpPr>
          <p:nvPr/>
        </p:nvCxnSpPr>
        <p:spPr>
          <a:xfrm>
            <a:off x="4797833" y="2912214"/>
            <a:ext cx="0" cy="1434963"/>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33CCB6B8-5C47-5900-B4E8-0159A22C1C03}"/>
              </a:ext>
            </a:extLst>
          </p:cNvPr>
          <p:cNvCxnSpPr>
            <a:cxnSpLocks/>
          </p:cNvCxnSpPr>
          <p:nvPr/>
        </p:nvCxnSpPr>
        <p:spPr>
          <a:xfrm flipV="1">
            <a:off x="4948270" y="1807753"/>
            <a:ext cx="0" cy="1090180"/>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DDE0FC0A-E13F-4703-ADC9-47A3A16A7BD9}"/>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37015070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0155AD-DA5E-505E-D8D7-31DC30C779E0}"/>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1C8B6B79-E892-8A72-BA26-15DC0F9213D9}"/>
              </a:ext>
            </a:extLst>
          </p:cNvPr>
          <p:cNvSpPr>
            <a:spLocks noGrp="1" noRot="1" noMove="1" noResize="1" noEditPoints="1" noAdjustHandles="1" noChangeArrowheads="1" noChangeShapeType="1"/>
          </p:cNvSpPr>
          <p:nvPr/>
        </p:nvSpPr>
        <p:spPr>
          <a:xfrm>
            <a:off x="-1"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white arrow in a circle&#10;&#10;Description automatically generated">
            <a:hlinkClick r:id="" action="ppaction://hlinkshowjump?jump=nextslide"/>
            <a:extLst>
              <a:ext uri="{FF2B5EF4-FFF2-40B4-BE49-F238E27FC236}">
                <a16:creationId xmlns:a16="http://schemas.microsoft.com/office/drawing/2014/main" id="{D3AF7494-236F-821C-B113-604DC38F2861}"/>
              </a:ext>
            </a:extLst>
          </p:cNvPr>
          <p:cNvPicPr>
            <a:picLocks noChangeAspect="1"/>
          </p:cNvPicPr>
          <p:nvPr/>
        </p:nvPicPr>
        <p:blipFill>
          <a:blip r:embed="rId3"/>
          <a:stretch>
            <a:fillRect/>
          </a:stretch>
        </p:blipFill>
        <p:spPr>
          <a:xfrm flipH="1">
            <a:off x="11420830" y="6322937"/>
            <a:ext cx="368749" cy="368749"/>
          </a:xfrm>
          <a:prstGeom prst="rect">
            <a:avLst/>
          </a:prstGeom>
        </p:spPr>
      </p:pic>
      <p:pic>
        <p:nvPicPr>
          <p:cNvPr id="8" name="Picture 7" descr="A white arrow in a circle&#10;&#10;Description automatically generated">
            <a:hlinkClick r:id="" action="ppaction://hlinkshowjump?jump=previousslide"/>
            <a:extLst>
              <a:ext uri="{FF2B5EF4-FFF2-40B4-BE49-F238E27FC236}">
                <a16:creationId xmlns:a16="http://schemas.microsoft.com/office/drawing/2014/main" id="{AEB9A0BD-9942-F7F0-68AD-E43DC6ED3A2B}"/>
              </a:ext>
            </a:extLst>
          </p:cNvPr>
          <p:cNvPicPr>
            <a:picLocks noChangeAspect="1"/>
          </p:cNvPicPr>
          <p:nvPr/>
        </p:nvPicPr>
        <p:blipFill>
          <a:blip r:embed="rId4"/>
          <a:stretch>
            <a:fillRect/>
          </a:stretch>
        </p:blipFill>
        <p:spPr>
          <a:xfrm flipH="1">
            <a:off x="10819597" y="6322937"/>
            <a:ext cx="368749" cy="368749"/>
          </a:xfrm>
          <a:prstGeom prst="rect">
            <a:avLst/>
          </a:prstGeom>
        </p:spPr>
      </p:pic>
      <p:cxnSp>
        <p:nvCxnSpPr>
          <p:cNvPr id="12" name="Straight Connector 11">
            <a:extLst>
              <a:ext uri="{FF2B5EF4-FFF2-40B4-BE49-F238E27FC236}">
                <a16:creationId xmlns:a16="http://schemas.microsoft.com/office/drawing/2014/main" id="{642CDC9A-E102-285E-334E-44481096875E}"/>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B14E751-5C30-E211-1613-522F8E713E6D}"/>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FA521048-8B01-8E4E-DF23-F83665B1735C}"/>
              </a:ext>
            </a:extLst>
          </p:cNvPr>
          <p:cNvSpPr txBox="1"/>
          <p:nvPr/>
        </p:nvSpPr>
        <p:spPr>
          <a:xfrm>
            <a:off x="214387" y="310241"/>
            <a:ext cx="3125713" cy="527965"/>
          </a:xfrm>
          <a:prstGeom prst="rect">
            <a:avLst/>
          </a:prstGeom>
          <a:noFill/>
        </p:spPr>
        <p:txBody>
          <a:bodyPr wrap="square" rtlCol="0">
            <a:spAutoFit/>
          </a:bodyPr>
          <a:lstStyle/>
          <a:p>
            <a:pPr>
              <a:lnSpc>
                <a:spcPct val="107000"/>
              </a:lnSpc>
              <a:spcAft>
                <a:spcPts val="800"/>
              </a:spcAft>
            </a:pPr>
            <a:r>
              <a:rPr lang="en-GB" sz="2800" kern="100" dirty="0">
                <a:solidFill>
                  <a:schemeClr val="bg1"/>
                </a:solidFill>
                <a:effectLst/>
                <a:latin typeface="Futura Com Medium" panose="02000604030000020003" pitchFamily="2" charset="77"/>
                <a:ea typeface="Calibri" panose="020F0502020204030204" pitchFamily="34" charset="0"/>
              </a:rPr>
              <a:t>Specification</a:t>
            </a:r>
          </a:p>
        </p:txBody>
      </p:sp>
      <p:cxnSp>
        <p:nvCxnSpPr>
          <p:cNvPr id="23" name="Straight Connector 22">
            <a:extLst>
              <a:ext uri="{FF2B5EF4-FFF2-40B4-BE49-F238E27FC236}">
                <a16:creationId xmlns:a16="http://schemas.microsoft.com/office/drawing/2014/main" id="{1D69F268-5BBE-0AA2-7303-2A153A6CAB9A}"/>
              </a:ext>
            </a:extLst>
          </p:cNvPr>
          <p:cNvCxnSpPr>
            <a:cxnSpLocks/>
          </p:cNvCxnSpPr>
          <p:nvPr/>
        </p:nvCxnSpPr>
        <p:spPr>
          <a:xfrm>
            <a:off x="300038" y="296863"/>
            <a:ext cx="147478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Picture 3">
            <a:hlinkClick r:id="rId5" action="ppaction://hlinksldjump"/>
            <a:extLst>
              <a:ext uri="{FF2B5EF4-FFF2-40B4-BE49-F238E27FC236}">
                <a16:creationId xmlns:a16="http://schemas.microsoft.com/office/drawing/2014/main" id="{C2E1635A-BCF2-CB2A-4535-DE366B72632E}"/>
              </a:ext>
            </a:extLst>
          </p:cNvPr>
          <p:cNvPicPr>
            <a:picLocks noChangeAspect="1"/>
          </p:cNvPicPr>
          <p:nvPr/>
        </p:nvPicPr>
        <p:blipFill>
          <a:blip r:embed="rId6"/>
          <a:stretch>
            <a:fillRect/>
          </a:stretch>
        </p:blipFill>
        <p:spPr>
          <a:xfrm>
            <a:off x="9796098" y="6322946"/>
            <a:ext cx="368740" cy="368740"/>
          </a:xfrm>
          <a:prstGeom prst="rect">
            <a:avLst/>
          </a:prstGeom>
        </p:spPr>
      </p:pic>
      <p:pic>
        <p:nvPicPr>
          <p:cNvPr id="20" name="Picture 19">
            <a:extLst>
              <a:ext uri="{FF2B5EF4-FFF2-40B4-BE49-F238E27FC236}">
                <a16:creationId xmlns:a16="http://schemas.microsoft.com/office/drawing/2014/main" id="{40B122DD-7946-D1BE-3829-C3FFDA3EAD0F}"/>
              </a:ext>
            </a:extLst>
          </p:cNvPr>
          <p:cNvPicPr>
            <a:picLocks noChangeAspect="1"/>
          </p:cNvPicPr>
          <p:nvPr/>
        </p:nvPicPr>
        <p:blipFill>
          <a:blip r:embed="rId7"/>
          <a:stretch>
            <a:fillRect/>
          </a:stretch>
        </p:blipFill>
        <p:spPr>
          <a:xfrm>
            <a:off x="2879998" y="296863"/>
            <a:ext cx="8820000" cy="4967083"/>
          </a:xfrm>
          <a:prstGeom prst="rect">
            <a:avLst/>
          </a:prstGeom>
        </p:spPr>
      </p:pic>
      <p:sp>
        <p:nvSpPr>
          <p:cNvPr id="6" name="TextBox 5">
            <a:extLst>
              <a:ext uri="{FF2B5EF4-FFF2-40B4-BE49-F238E27FC236}">
                <a16:creationId xmlns:a16="http://schemas.microsoft.com/office/drawing/2014/main" id="{630D8697-F621-FEE5-C065-74457B13E410}"/>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34282056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C17B7C-A161-11D5-796D-98EB79AC6202}"/>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CC3E433E-BFF9-365C-45FC-DCF87D3DC077}"/>
              </a:ext>
            </a:extLst>
          </p:cNvPr>
          <p:cNvSpPr>
            <a:spLocks noGrp="1" noRot="1" noMove="1" noResize="1" noEditPoints="1" noAdjustHandles="1" noChangeArrowheads="1" noChangeShapeType="1"/>
          </p:cNvSpPr>
          <p:nvPr/>
        </p:nvSpPr>
        <p:spPr>
          <a:xfrm>
            <a:off x="-1"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white arrow in a circle&#10;&#10;Description automatically generated">
            <a:hlinkClick r:id="" action="ppaction://hlinkshowjump?jump=nextslide"/>
            <a:extLst>
              <a:ext uri="{FF2B5EF4-FFF2-40B4-BE49-F238E27FC236}">
                <a16:creationId xmlns:a16="http://schemas.microsoft.com/office/drawing/2014/main" id="{4DB8DD0D-8560-489E-CC40-A80D11B8C9D0}"/>
              </a:ext>
            </a:extLst>
          </p:cNvPr>
          <p:cNvPicPr>
            <a:picLocks noChangeAspect="1"/>
          </p:cNvPicPr>
          <p:nvPr/>
        </p:nvPicPr>
        <p:blipFill>
          <a:blip r:embed="rId3"/>
          <a:stretch>
            <a:fillRect/>
          </a:stretch>
        </p:blipFill>
        <p:spPr>
          <a:xfrm flipH="1">
            <a:off x="11420830" y="6322937"/>
            <a:ext cx="368749" cy="368749"/>
          </a:xfrm>
          <a:prstGeom prst="rect">
            <a:avLst/>
          </a:prstGeom>
        </p:spPr>
      </p:pic>
      <p:pic>
        <p:nvPicPr>
          <p:cNvPr id="8" name="Picture 7" descr="A white arrow in a circle&#10;&#10;Description automatically generated">
            <a:hlinkClick r:id="" action="ppaction://hlinkshowjump?jump=previousslide"/>
            <a:extLst>
              <a:ext uri="{FF2B5EF4-FFF2-40B4-BE49-F238E27FC236}">
                <a16:creationId xmlns:a16="http://schemas.microsoft.com/office/drawing/2014/main" id="{1E01F04B-BAB3-B40F-39AF-93DA2677624E}"/>
              </a:ext>
            </a:extLst>
          </p:cNvPr>
          <p:cNvPicPr>
            <a:picLocks noChangeAspect="1"/>
          </p:cNvPicPr>
          <p:nvPr/>
        </p:nvPicPr>
        <p:blipFill>
          <a:blip r:embed="rId4"/>
          <a:stretch>
            <a:fillRect/>
          </a:stretch>
        </p:blipFill>
        <p:spPr>
          <a:xfrm flipH="1">
            <a:off x="10819597" y="6322937"/>
            <a:ext cx="368749" cy="368749"/>
          </a:xfrm>
          <a:prstGeom prst="rect">
            <a:avLst/>
          </a:prstGeom>
        </p:spPr>
      </p:pic>
      <p:cxnSp>
        <p:nvCxnSpPr>
          <p:cNvPr id="12" name="Straight Connector 11">
            <a:extLst>
              <a:ext uri="{FF2B5EF4-FFF2-40B4-BE49-F238E27FC236}">
                <a16:creationId xmlns:a16="http://schemas.microsoft.com/office/drawing/2014/main" id="{1332EF80-CA2F-B022-9ED3-E391254A30D3}"/>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EDEA3F8-6858-6C8D-4292-839556EE16BF}"/>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C1D72560-1FD0-7CBB-CC2A-71A715435BC0}"/>
              </a:ext>
            </a:extLst>
          </p:cNvPr>
          <p:cNvSpPr txBox="1"/>
          <p:nvPr/>
        </p:nvSpPr>
        <p:spPr>
          <a:xfrm>
            <a:off x="214387" y="310241"/>
            <a:ext cx="3125713" cy="527965"/>
          </a:xfrm>
          <a:prstGeom prst="rect">
            <a:avLst/>
          </a:prstGeom>
          <a:noFill/>
        </p:spPr>
        <p:txBody>
          <a:bodyPr wrap="square" rtlCol="0">
            <a:spAutoFit/>
          </a:bodyPr>
          <a:lstStyle/>
          <a:p>
            <a:pPr>
              <a:lnSpc>
                <a:spcPct val="107000"/>
              </a:lnSpc>
              <a:spcAft>
                <a:spcPts val="800"/>
              </a:spcAft>
            </a:pPr>
            <a:r>
              <a:rPr lang="en-GB" sz="2800" kern="100" dirty="0">
                <a:solidFill>
                  <a:schemeClr val="bg1"/>
                </a:solidFill>
                <a:effectLst/>
                <a:latin typeface="Futura Com Medium" panose="02000604030000020003" pitchFamily="2" charset="77"/>
                <a:ea typeface="Calibri" panose="020F0502020204030204" pitchFamily="34" charset="0"/>
              </a:rPr>
              <a:t>Specification</a:t>
            </a:r>
          </a:p>
        </p:txBody>
      </p:sp>
      <p:cxnSp>
        <p:nvCxnSpPr>
          <p:cNvPr id="23" name="Straight Connector 22">
            <a:extLst>
              <a:ext uri="{FF2B5EF4-FFF2-40B4-BE49-F238E27FC236}">
                <a16:creationId xmlns:a16="http://schemas.microsoft.com/office/drawing/2014/main" id="{9E546905-49A6-FF02-2AD4-9FAAF549E37F}"/>
              </a:ext>
            </a:extLst>
          </p:cNvPr>
          <p:cNvCxnSpPr>
            <a:cxnSpLocks/>
          </p:cNvCxnSpPr>
          <p:nvPr/>
        </p:nvCxnSpPr>
        <p:spPr>
          <a:xfrm>
            <a:off x="300038" y="296863"/>
            <a:ext cx="147478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Picture 3">
            <a:hlinkClick r:id="rId5" action="ppaction://hlinksldjump"/>
            <a:extLst>
              <a:ext uri="{FF2B5EF4-FFF2-40B4-BE49-F238E27FC236}">
                <a16:creationId xmlns:a16="http://schemas.microsoft.com/office/drawing/2014/main" id="{835CA22D-1884-E0D2-9106-ECBF2D0D619E}"/>
              </a:ext>
            </a:extLst>
          </p:cNvPr>
          <p:cNvPicPr>
            <a:picLocks noChangeAspect="1"/>
          </p:cNvPicPr>
          <p:nvPr/>
        </p:nvPicPr>
        <p:blipFill>
          <a:blip r:embed="rId6"/>
          <a:stretch>
            <a:fillRect/>
          </a:stretch>
        </p:blipFill>
        <p:spPr>
          <a:xfrm>
            <a:off x="9796098" y="6322946"/>
            <a:ext cx="368740" cy="368740"/>
          </a:xfrm>
          <a:prstGeom prst="rect">
            <a:avLst/>
          </a:prstGeom>
        </p:spPr>
      </p:pic>
      <p:pic>
        <p:nvPicPr>
          <p:cNvPr id="16" name="Picture 15">
            <a:extLst>
              <a:ext uri="{FF2B5EF4-FFF2-40B4-BE49-F238E27FC236}">
                <a16:creationId xmlns:a16="http://schemas.microsoft.com/office/drawing/2014/main" id="{479CB263-94DE-B68F-9FF2-00D316DDBA0A}"/>
              </a:ext>
            </a:extLst>
          </p:cNvPr>
          <p:cNvPicPr>
            <a:picLocks noChangeAspect="1"/>
          </p:cNvPicPr>
          <p:nvPr/>
        </p:nvPicPr>
        <p:blipFill>
          <a:blip r:embed="rId7"/>
          <a:stretch>
            <a:fillRect/>
          </a:stretch>
        </p:blipFill>
        <p:spPr>
          <a:xfrm>
            <a:off x="2880000" y="295200"/>
            <a:ext cx="8820000" cy="4967075"/>
          </a:xfrm>
          <a:prstGeom prst="rect">
            <a:avLst/>
          </a:prstGeom>
        </p:spPr>
      </p:pic>
      <p:sp>
        <p:nvSpPr>
          <p:cNvPr id="6" name="TextBox 5">
            <a:extLst>
              <a:ext uri="{FF2B5EF4-FFF2-40B4-BE49-F238E27FC236}">
                <a16:creationId xmlns:a16="http://schemas.microsoft.com/office/drawing/2014/main" id="{A05C192B-9DA1-1B14-FB9B-E88F9DBC5397}"/>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25379640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1A7317-973C-9427-D809-8D00E1CFED5E}"/>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2EC59D6C-525A-2D1D-260C-E037120E11AB}"/>
              </a:ext>
            </a:extLst>
          </p:cNvPr>
          <p:cNvSpPr>
            <a:spLocks noGrp="1" noRot="1" noMove="1" noResize="1" noEditPoints="1" noAdjustHandles="1" noChangeArrowheads="1" noChangeShapeType="1"/>
          </p:cNvSpPr>
          <p:nvPr/>
        </p:nvSpPr>
        <p:spPr>
          <a:xfrm>
            <a:off x="-1"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white arrow in a circle&#10;&#10;Description automatically generated">
            <a:hlinkClick r:id="" action="ppaction://hlinkshowjump?jump=nextslide"/>
            <a:extLst>
              <a:ext uri="{FF2B5EF4-FFF2-40B4-BE49-F238E27FC236}">
                <a16:creationId xmlns:a16="http://schemas.microsoft.com/office/drawing/2014/main" id="{99B27231-B0A8-7437-C58F-E482F9343DD7}"/>
              </a:ext>
            </a:extLst>
          </p:cNvPr>
          <p:cNvPicPr>
            <a:picLocks noChangeAspect="1"/>
          </p:cNvPicPr>
          <p:nvPr/>
        </p:nvPicPr>
        <p:blipFill>
          <a:blip r:embed="rId3"/>
          <a:stretch>
            <a:fillRect/>
          </a:stretch>
        </p:blipFill>
        <p:spPr>
          <a:xfrm flipH="1">
            <a:off x="11420830" y="6322937"/>
            <a:ext cx="368749" cy="368749"/>
          </a:xfrm>
          <a:prstGeom prst="rect">
            <a:avLst/>
          </a:prstGeom>
        </p:spPr>
      </p:pic>
      <p:pic>
        <p:nvPicPr>
          <p:cNvPr id="8" name="Picture 7" descr="A white arrow in a circle&#10;&#10;Description automatically generated">
            <a:hlinkClick r:id="" action="ppaction://hlinkshowjump?jump=previousslide"/>
            <a:extLst>
              <a:ext uri="{FF2B5EF4-FFF2-40B4-BE49-F238E27FC236}">
                <a16:creationId xmlns:a16="http://schemas.microsoft.com/office/drawing/2014/main" id="{E1535731-3865-558D-8DBC-4C477D5968AB}"/>
              </a:ext>
            </a:extLst>
          </p:cNvPr>
          <p:cNvPicPr>
            <a:picLocks noChangeAspect="1"/>
          </p:cNvPicPr>
          <p:nvPr/>
        </p:nvPicPr>
        <p:blipFill>
          <a:blip r:embed="rId4"/>
          <a:stretch>
            <a:fillRect/>
          </a:stretch>
        </p:blipFill>
        <p:spPr>
          <a:xfrm flipH="1">
            <a:off x="10819597" y="6322937"/>
            <a:ext cx="368749" cy="368749"/>
          </a:xfrm>
          <a:prstGeom prst="rect">
            <a:avLst/>
          </a:prstGeom>
        </p:spPr>
      </p:pic>
      <p:cxnSp>
        <p:nvCxnSpPr>
          <p:cNvPr id="12" name="Straight Connector 11">
            <a:extLst>
              <a:ext uri="{FF2B5EF4-FFF2-40B4-BE49-F238E27FC236}">
                <a16:creationId xmlns:a16="http://schemas.microsoft.com/office/drawing/2014/main" id="{A83A2D31-3877-F52B-16E3-DF0F4A9FE6F8}"/>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F187537-D105-CD7B-DDF2-1C8A019EB890}"/>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81938321-4B4A-B17D-5537-2880F1320807}"/>
              </a:ext>
            </a:extLst>
          </p:cNvPr>
          <p:cNvSpPr txBox="1"/>
          <p:nvPr/>
        </p:nvSpPr>
        <p:spPr>
          <a:xfrm>
            <a:off x="214387" y="310241"/>
            <a:ext cx="2563537" cy="1450012"/>
          </a:xfrm>
          <a:prstGeom prst="rect">
            <a:avLst/>
          </a:prstGeom>
          <a:noFill/>
        </p:spPr>
        <p:txBody>
          <a:bodyPr wrap="square" rtlCol="0">
            <a:spAutoFit/>
          </a:bodyPr>
          <a:lstStyle/>
          <a:p>
            <a:pPr lvl="0">
              <a:lnSpc>
                <a:spcPct val="107000"/>
              </a:lnSpc>
              <a:spcAft>
                <a:spcPts val="800"/>
              </a:spcAft>
            </a:pPr>
            <a:r>
              <a:rPr lang="en-GB" sz="2800" kern="100" dirty="0">
                <a:solidFill>
                  <a:schemeClr val="bg1"/>
                </a:solidFill>
                <a:effectLst/>
                <a:latin typeface="Futura Com Medium" panose="02000604030000020003" pitchFamily="2" charset="77"/>
                <a:ea typeface="Calibri" panose="020F0502020204030204" pitchFamily="34" charset="0"/>
              </a:rPr>
              <a:t>Main Control and HMI Features</a:t>
            </a:r>
          </a:p>
        </p:txBody>
      </p:sp>
      <p:cxnSp>
        <p:nvCxnSpPr>
          <p:cNvPr id="23" name="Straight Connector 22">
            <a:extLst>
              <a:ext uri="{FF2B5EF4-FFF2-40B4-BE49-F238E27FC236}">
                <a16:creationId xmlns:a16="http://schemas.microsoft.com/office/drawing/2014/main" id="{4BF3CBD6-A09F-7206-C422-BB736A6519A9}"/>
              </a:ext>
            </a:extLst>
          </p:cNvPr>
          <p:cNvCxnSpPr>
            <a:cxnSpLocks/>
          </p:cNvCxnSpPr>
          <p:nvPr/>
        </p:nvCxnSpPr>
        <p:spPr>
          <a:xfrm>
            <a:off x="300038" y="296863"/>
            <a:ext cx="19570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Picture 3">
            <a:hlinkClick r:id="rId5" action="ppaction://hlinksldjump"/>
            <a:extLst>
              <a:ext uri="{FF2B5EF4-FFF2-40B4-BE49-F238E27FC236}">
                <a16:creationId xmlns:a16="http://schemas.microsoft.com/office/drawing/2014/main" id="{8500999D-D9A7-BE40-94E8-8689DCB6DF3C}"/>
              </a:ext>
            </a:extLst>
          </p:cNvPr>
          <p:cNvPicPr>
            <a:picLocks noChangeAspect="1"/>
          </p:cNvPicPr>
          <p:nvPr/>
        </p:nvPicPr>
        <p:blipFill>
          <a:blip r:embed="rId6"/>
          <a:stretch>
            <a:fillRect/>
          </a:stretch>
        </p:blipFill>
        <p:spPr>
          <a:xfrm>
            <a:off x="9796098" y="6322946"/>
            <a:ext cx="368740" cy="368740"/>
          </a:xfrm>
          <a:prstGeom prst="rect">
            <a:avLst/>
          </a:prstGeom>
        </p:spPr>
      </p:pic>
      <p:pic>
        <p:nvPicPr>
          <p:cNvPr id="9" name="Picture 8">
            <a:extLst>
              <a:ext uri="{FF2B5EF4-FFF2-40B4-BE49-F238E27FC236}">
                <a16:creationId xmlns:a16="http://schemas.microsoft.com/office/drawing/2014/main" id="{8FDC690A-C977-5FB8-EB2B-0F434F9CD89D}"/>
              </a:ext>
            </a:extLst>
          </p:cNvPr>
          <p:cNvPicPr>
            <a:picLocks noChangeAspect="1"/>
          </p:cNvPicPr>
          <p:nvPr/>
        </p:nvPicPr>
        <p:blipFill>
          <a:blip r:embed="rId7"/>
          <a:stretch>
            <a:fillRect/>
          </a:stretch>
        </p:blipFill>
        <p:spPr>
          <a:xfrm>
            <a:off x="2880000" y="296863"/>
            <a:ext cx="7200000" cy="4362985"/>
          </a:xfrm>
          <a:prstGeom prst="rect">
            <a:avLst/>
          </a:prstGeom>
        </p:spPr>
      </p:pic>
      <p:sp>
        <p:nvSpPr>
          <p:cNvPr id="6" name="TextBox 5">
            <a:extLst>
              <a:ext uri="{FF2B5EF4-FFF2-40B4-BE49-F238E27FC236}">
                <a16:creationId xmlns:a16="http://schemas.microsoft.com/office/drawing/2014/main" id="{D8F75E8B-7CD8-3F36-3403-2A97C56E0A2F}"/>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27133168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8BB389-0548-383B-D82C-A2BCCE7AC9C4}"/>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F5D85859-6FE9-5DE8-1B5F-302A9339C365}"/>
              </a:ext>
            </a:extLst>
          </p:cNvPr>
          <p:cNvSpPr>
            <a:spLocks noGrp="1" noRot="1" noMove="1" noResize="1" noEditPoints="1" noAdjustHandles="1" noChangeArrowheads="1" noChangeShapeType="1"/>
          </p:cNvSpPr>
          <p:nvPr/>
        </p:nvSpPr>
        <p:spPr>
          <a:xfrm>
            <a:off x="-1"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white arrow in a circle&#10;&#10;Description automatically generated">
            <a:hlinkClick r:id="" action="ppaction://hlinkshowjump?jump=nextslide"/>
            <a:extLst>
              <a:ext uri="{FF2B5EF4-FFF2-40B4-BE49-F238E27FC236}">
                <a16:creationId xmlns:a16="http://schemas.microsoft.com/office/drawing/2014/main" id="{B7292E60-CF24-565A-782E-BB96143E1AD1}"/>
              </a:ext>
            </a:extLst>
          </p:cNvPr>
          <p:cNvPicPr>
            <a:picLocks noChangeAspect="1"/>
          </p:cNvPicPr>
          <p:nvPr/>
        </p:nvPicPr>
        <p:blipFill>
          <a:blip r:embed="rId3"/>
          <a:stretch>
            <a:fillRect/>
          </a:stretch>
        </p:blipFill>
        <p:spPr>
          <a:xfrm flipH="1">
            <a:off x="11420830" y="6322937"/>
            <a:ext cx="368749" cy="368749"/>
          </a:xfrm>
          <a:prstGeom prst="rect">
            <a:avLst/>
          </a:prstGeom>
        </p:spPr>
      </p:pic>
      <p:pic>
        <p:nvPicPr>
          <p:cNvPr id="8" name="Picture 7" descr="A white arrow in a circle&#10;&#10;Description automatically generated">
            <a:hlinkClick r:id="" action="ppaction://hlinkshowjump?jump=previousslide"/>
            <a:extLst>
              <a:ext uri="{FF2B5EF4-FFF2-40B4-BE49-F238E27FC236}">
                <a16:creationId xmlns:a16="http://schemas.microsoft.com/office/drawing/2014/main" id="{72794CE3-A972-3F0D-29DC-390FCEAD0832}"/>
              </a:ext>
            </a:extLst>
          </p:cNvPr>
          <p:cNvPicPr>
            <a:picLocks noChangeAspect="1"/>
          </p:cNvPicPr>
          <p:nvPr/>
        </p:nvPicPr>
        <p:blipFill>
          <a:blip r:embed="rId4"/>
          <a:stretch>
            <a:fillRect/>
          </a:stretch>
        </p:blipFill>
        <p:spPr>
          <a:xfrm flipH="1">
            <a:off x="10819597" y="6322937"/>
            <a:ext cx="368749" cy="368749"/>
          </a:xfrm>
          <a:prstGeom prst="rect">
            <a:avLst/>
          </a:prstGeom>
        </p:spPr>
      </p:pic>
      <p:cxnSp>
        <p:nvCxnSpPr>
          <p:cNvPr id="12" name="Straight Connector 11">
            <a:extLst>
              <a:ext uri="{FF2B5EF4-FFF2-40B4-BE49-F238E27FC236}">
                <a16:creationId xmlns:a16="http://schemas.microsoft.com/office/drawing/2014/main" id="{6E1BA6C0-5776-F901-EC25-59376E4C8BB2}"/>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B6ABA20-F18E-0640-3189-807E8D5BF4C9}"/>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5E0FDC61-6966-038E-3A72-BB1D540ABEA8}"/>
              </a:ext>
            </a:extLst>
          </p:cNvPr>
          <p:cNvSpPr txBox="1"/>
          <p:nvPr/>
        </p:nvSpPr>
        <p:spPr>
          <a:xfrm>
            <a:off x="214387" y="310241"/>
            <a:ext cx="2563537" cy="1450012"/>
          </a:xfrm>
          <a:prstGeom prst="rect">
            <a:avLst/>
          </a:prstGeom>
          <a:noFill/>
        </p:spPr>
        <p:txBody>
          <a:bodyPr wrap="square" rtlCol="0">
            <a:spAutoFit/>
          </a:bodyPr>
          <a:lstStyle/>
          <a:p>
            <a:pPr lvl="0">
              <a:lnSpc>
                <a:spcPct val="107000"/>
              </a:lnSpc>
              <a:spcAft>
                <a:spcPts val="800"/>
              </a:spcAft>
            </a:pPr>
            <a:r>
              <a:rPr lang="en-GB" sz="2800" kern="100" dirty="0">
                <a:solidFill>
                  <a:schemeClr val="bg1"/>
                </a:solidFill>
                <a:effectLst/>
                <a:latin typeface="Futura Com Medium" panose="02000604030000020003" pitchFamily="2" charset="77"/>
                <a:ea typeface="Calibri" panose="020F0502020204030204" pitchFamily="34" charset="0"/>
              </a:rPr>
              <a:t>Main Control and HMI Features</a:t>
            </a:r>
          </a:p>
        </p:txBody>
      </p:sp>
      <p:cxnSp>
        <p:nvCxnSpPr>
          <p:cNvPr id="23" name="Straight Connector 22">
            <a:extLst>
              <a:ext uri="{FF2B5EF4-FFF2-40B4-BE49-F238E27FC236}">
                <a16:creationId xmlns:a16="http://schemas.microsoft.com/office/drawing/2014/main" id="{165ADF6F-2D5F-E9D5-C9CB-E6B6F2F7029A}"/>
              </a:ext>
            </a:extLst>
          </p:cNvPr>
          <p:cNvCxnSpPr>
            <a:cxnSpLocks/>
          </p:cNvCxnSpPr>
          <p:nvPr/>
        </p:nvCxnSpPr>
        <p:spPr>
          <a:xfrm>
            <a:off x="300038" y="296863"/>
            <a:ext cx="19570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Picture 3">
            <a:hlinkClick r:id="rId5" action="ppaction://hlinksldjump"/>
            <a:extLst>
              <a:ext uri="{FF2B5EF4-FFF2-40B4-BE49-F238E27FC236}">
                <a16:creationId xmlns:a16="http://schemas.microsoft.com/office/drawing/2014/main" id="{BEB42683-0FA0-D272-F832-57EA4CE38D8B}"/>
              </a:ext>
            </a:extLst>
          </p:cNvPr>
          <p:cNvPicPr>
            <a:picLocks noChangeAspect="1"/>
          </p:cNvPicPr>
          <p:nvPr/>
        </p:nvPicPr>
        <p:blipFill>
          <a:blip r:embed="rId6"/>
          <a:stretch>
            <a:fillRect/>
          </a:stretch>
        </p:blipFill>
        <p:spPr>
          <a:xfrm>
            <a:off x="9796098" y="6322946"/>
            <a:ext cx="368740" cy="368740"/>
          </a:xfrm>
          <a:prstGeom prst="rect">
            <a:avLst/>
          </a:prstGeom>
        </p:spPr>
      </p:pic>
      <p:pic>
        <p:nvPicPr>
          <p:cNvPr id="9" name="Picture 8">
            <a:extLst>
              <a:ext uri="{FF2B5EF4-FFF2-40B4-BE49-F238E27FC236}">
                <a16:creationId xmlns:a16="http://schemas.microsoft.com/office/drawing/2014/main" id="{7384BDA1-E871-7891-9888-641C2EB1EDDD}"/>
              </a:ext>
            </a:extLst>
          </p:cNvPr>
          <p:cNvPicPr>
            <a:picLocks noChangeAspect="1"/>
          </p:cNvPicPr>
          <p:nvPr/>
        </p:nvPicPr>
        <p:blipFill>
          <a:blip r:embed="rId7"/>
          <a:stretch>
            <a:fillRect/>
          </a:stretch>
        </p:blipFill>
        <p:spPr>
          <a:xfrm>
            <a:off x="2880000" y="296863"/>
            <a:ext cx="7200000" cy="4948657"/>
          </a:xfrm>
          <a:prstGeom prst="rect">
            <a:avLst/>
          </a:prstGeom>
        </p:spPr>
      </p:pic>
      <p:sp>
        <p:nvSpPr>
          <p:cNvPr id="6" name="TextBox 5">
            <a:extLst>
              <a:ext uri="{FF2B5EF4-FFF2-40B4-BE49-F238E27FC236}">
                <a16:creationId xmlns:a16="http://schemas.microsoft.com/office/drawing/2014/main" id="{E976AB83-C546-ADAD-4165-6F60438F5E13}"/>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1453583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0BF4CD-E059-770E-6BD8-F43ADB578159}"/>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62907125-CA16-0AA3-9879-ABF8FF518756}"/>
              </a:ext>
            </a:extLst>
          </p:cNvPr>
          <p:cNvSpPr>
            <a:spLocks noGrp="1" noRot="1" noMove="1" noResize="1" noEditPoints="1" noAdjustHandles="1" noChangeArrowheads="1" noChangeShapeType="1"/>
          </p:cNvSpPr>
          <p:nvPr/>
        </p:nvSpPr>
        <p:spPr>
          <a:xfrm>
            <a:off x="0"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5" name="Picture 24">
            <a:extLst>
              <a:ext uri="{FF2B5EF4-FFF2-40B4-BE49-F238E27FC236}">
                <a16:creationId xmlns:a16="http://schemas.microsoft.com/office/drawing/2014/main" id="{9AB43926-D464-EE65-81E1-FD8A1CB687FB}"/>
              </a:ext>
            </a:extLst>
          </p:cNvPr>
          <p:cNvPicPr>
            <a:picLocks noChangeAspect="1"/>
          </p:cNvPicPr>
          <p:nvPr/>
        </p:nvPicPr>
        <p:blipFill>
          <a:blip r:embed="rId3"/>
          <a:srcRect/>
          <a:stretch/>
        </p:blipFill>
        <p:spPr>
          <a:xfrm>
            <a:off x="3901847" y="296863"/>
            <a:ext cx="4388305" cy="5859754"/>
          </a:xfrm>
          <a:prstGeom prst="rect">
            <a:avLst/>
          </a:prstGeom>
        </p:spPr>
      </p:pic>
      <p:pic>
        <p:nvPicPr>
          <p:cNvPr id="5" name="Picture 4" descr="A white arrow in a circle&#10;&#10;Description automatically generated">
            <a:hlinkClick r:id="" action="ppaction://hlinkshowjump?jump=nextslide"/>
            <a:extLst>
              <a:ext uri="{FF2B5EF4-FFF2-40B4-BE49-F238E27FC236}">
                <a16:creationId xmlns:a16="http://schemas.microsoft.com/office/drawing/2014/main" id="{7085B64F-F9C8-F374-48F0-CC5AB8EE7367}"/>
              </a:ext>
            </a:extLst>
          </p:cNvPr>
          <p:cNvPicPr>
            <a:picLocks noChangeAspect="1"/>
          </p:cNvPicPr>
          <p:nvPr/>
        </p:nvPicPr>
        <p:blipFill>
          <a:blip r:embed="rId4"/>
          <a:stretch>
            <a:fillRect/>
          </a:stretch>
        </p:blipFill>
        <p:spPr>
          <a:xfrm flipH="1">
            <a:off x="11420830" y="6322937"/>
            <a:ext cx="368749" cy="368749"/>
          </a:xfrm>
          <a:prstGeom prst="rect">
            <a:avLst/>
          </a:prstGeom>
        </p:spPr>
      </p:pic>
      <p:pic>
        <p:nvPicPr>
          <p:cNvPr id="8" name="Picture 7" descr="A white arrow in a circle&#10;&#10;Description automatically generated">
            <a:hlinkClick r:id="" action="ppaction://hlinkshowjump?jump=previousslide"/>
            <a:extLst>
              <a:ext uri="{FF2B5EF4-FFF2-40B4-BE49-F238E27FC236}">
                <a16:creationId xmlns:a16="http://schemas.microsoft.com/office/drawing/2014/main" id="{A059E88B-9604-E9AC-EBBA-DCC239565C2B}"/>
              </a:ext>
            </a:extLst>
          </p:cNvPr>
          <p:cNvPicPr>
            <a:picLocks noChangeAspect="1"/>
          </p:cNvPicPr>
          <p:nvPr/>
        </p:nvPicPr>
        <p:blipFill>
          <a:blip r:embed="rId5"/>
          <a:stretch>
            <a:fillRect/>
          </a:stretch>
        </p:blipFill>
        <p:spPr>
          <a:xfrm flipH="1">
            <a:off x="10819597" y="6322937"/>
            <a:ext cx="368749" cy="368749"/>
          </a:xfrm>
          <a:prstGeom prst="rect">
            <a:avLst/>
          </a:prstGeom>
        </p:spPr>
      </p:pic>
      <p:cxnSp>
        <p:nvCxnSpPr>
          <p:cNvPr id="14" name="Straight Connector 13">
            <a:extLst>
              <a:ext uri="{FF2B5EF4-FFF2-40B4-BE49-F238E27FC236}">
                <a16:creationId xmlns:a16="http://schemas.microsoft.com/office/drawing/2014/main" id="{4616E168-D0C4-8CED-3EE6-20CA7B9CE673}"/>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9CABCEC8-8DAA-1F3A-D6FB-F5FF7722D739}"/>
              </a:ext>
            </a:extLst>
          </p:cNvPr>
          <p:cNvSpPr txBox="1"/>
          <p:nvPr/>
        </p:nvSpPr>
        <p:spPr>
          <a:xfrm>
            <a:off x="214387" y="310241"/>
            <a:ext cx="1732747" cy="954107"/>
          </a:xfrm>
          <a:prstGeom prst="rect">
            <a:avLst/>
          </a:prstGeom>
          <a:noFill/>
        </p:spPr>
        <p:txBody>
          <a:bodyPr wrap="square" rtlCol="0">
            <a:spAutoFit/>
          </a:bodyPr>
          <a:lstStyle/>
          <a:p>
            <a:r>
              <a:rPr lang="en-US" sz="2800" dirty="0">
                <a:solidFill>
                  <a:schemeClr val="bg1"/>
                </a:solidFill>
                <a:latin typeface="Futura Com Medium" panose="02000604030000020003" pitchFamily="2" charset="77"/>
              </a:rPr>
              <a:t>Back Panel</a:t>
            </a:r>
          </a:p>
        </p:txBody>
      </p:sp>
      <p:cxnSp>
        <p:nvCxnSpPr>
          <p:cNvPr id="23" name="Straight Connector 22">
            <a:extLst>
              <a:ext uri="{FF2B5EF4-FFF2-40B4-BE49-F238E27FC236}">
                <a16:creationId xmlns:a16="http://schemas.microsoft.com/office/drawing/2014/main" id="{9CB8C213-E29E-2F1D-589A-61C9F3A8C3E6}"/>
              </a:ext>
            </a:extLst>
          </p:cNvPr>
          <p:cNvCxnSpPr>
            <a:cxnSpLocks/>
          </p:cNvCxnSpPr>
          <p:nvPr/>
        </p:nvCxnSpPr>
        <p:spPr>
          <a:xfrm>
            <a:off x="300038" y="296863"/>
            <a:ext cx="147478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94E1238F-F701-3FFB-0617-523952A5D2E1}"/>
              </a:ext>
            </a:extLst>
          </p:cNvPr>
          <p:cNvSpPr txBox="1"/>
          <p:nvPr/>
        </p:nvSpPr>
        <p:spPr>
          <a:xfrm>
            <a:off x="2329434" y="991906"/>
            <a:ext cx="1567824" cy="461665"/>
          </a:xfrm>
          <a:prstGeom prst="rect">
            <a:avLst/>
          </a:prstGeom>
          <a:noFill/>
        </p:spPr>
        <p:txBody>
          <a:bodyPr wrap="square" rtlCol="0">
            <a:spAutoFit/>
          </a:bodyPr>
          <a:lstStyle/>
          <a:p>
            <a:r>
              <a:rPr lang="en-GB" sz="1200" kern="100" dirty="0">
                <a:solidFill>
                  <a:schemeClr val="bg1"/>
                </a:solidFill>
                <a:effectLst/>
                <a:latin typeface="Futura Com Light" panose="020B0402020204020303" pitchFamily="34" charset="77"/>
                <a:ea typeface="Calibri" panose="020F0502020204030204" pitchFamily="34" charset="0"/>
              </a:rPr>
              <a:t>Co</a:t>
            </a:r>
            <a:r>
              <a:rPr lang="en-GB" sz="1200" kern="100" baseline="-25000" dirty="0">
                <a:solidFill>
                  <a:schemeClr val="bg1"/>
                </a:solidFill>
                <a:effectLst/>
                <a:latin typeface="Futura Com Light" panose="020B0402020204020303" pitchFamily="34" charset="77"/>
                <a:ea typeface="Calibri" panose="020F0502020204030204" pitchFamily="34" charset="0"/>
              </a:rPr>
              <a:t>2</a:t>
            </a:r>
            <a:r>
              <a:rPr lang="en-GB" sz="1200" kern="100" dirty="0">
                <a:solidFill>
                  <a:schemeClr val="bg1"/>
                </a:solidFill>
                <a:effectLst/>
                <a:latin typeface="Futura Com Light" panose="020B0402020204020303" pitchFamily="34" charset="77"/>
                <a:ea typeface="Calibri" panose="020F0502020204030204" pitchFamily="34" charset="0"/>
              </a:rPr>
              <a:t> Inlet – ¼” </a:t>
            </a:r>
            <a:br>
              <a:rPr lang="en-GB" sz="1200" kern="100" dirty="0">
                <a:solidFill>
                  <a:schemeClr val="bg1"/>
                </a:solidFill>
                <a:effectLst/>
                <a:latin typeface="Futura Com Light" panose="020B0402020204020303" pitchFamily="34" charset="77"/>
                <a:ea typeface="Calibri" panose="020F0502020204030204" pitchFamily="34" charset="0"/>
              </a:rPr>
            </a:br>
            <a:r>
              <a:rPr lang="en-GB" sz="1200" kern="100" dirty="0">
                <a:solidFill>
                  <a:schemeClr val="bg1"/>
                </a:solidFill>
                <a:effectLst/>
                <a:latin typeface="Futura Com Light" panose="020B0402020204020303" pitchFamily="34" charset="77"/>
                <a:ea typeface="Calibri" panose="020F0502020204030204" pitchFamily="34" charset="0"/>
              </a:rPr>
              <a:t>PF Connector </a:t>
            </a:r>
          </a:p>
        </p:txBody>
      </p:sp>
      <p:sp>
        <p:nvSpPr>
          <p:cNvPr id="7" name="TextBox 6">
            <a:extLst>
              <a:ext uri="{FF2B5EF4-FFF2-40B4-BE49-F238E27FC236}">
                <a16:creationId xmlns:a16="http://schemas.microsoft.com/office/drawing/2014/main" id="{581BF017-6487-FCAB-EAEC-DF93FE33E1B4}"/>
              </a:ext>
            </a:extLst>
          </p:cNvPr>
          <p:cNvSpPr txBox="1"/>
          <p:nvPr/>
        </p:nvSpPr>
        <p:spPr>
          <a:xfrm>
            <a:off x="2329433" y="1831273"/>
            <a:ext cx="1567824" cy="461665"/>
          </a:xfrm>
          <a:prstGeom prst="rect">
            <a:avLst/>
          </a:prstGeom>
          <a:noFill/>
        </p:spPr>
        <p:txBody>
          <a:bodyPr wrap="square" rtlCol="0">
            <a:spAutoFit/>
          </a:bodyPr>
          <a:lstStyle/>
          <a:p>
            <a:r>
              <a:rPr lang="en-GB" sz="1200" kern="100" dirty="0">
                <a:solidFill>
                  <a:schemeClr val="bg1"/>
                </a:solidFill>
                <a:effectLst/>
                <a:latin typeface="Futura Com Light" panose="020B0402020204020303" pitchFamily="34" charset="77"/>
                <a:ea typeface="Calibri" panose="020F0502020204030204" pitchFamily="34" charset="0"/>
              </a:rPr>
              <a:t>Water Inlet – ¾” Male BSP Connector </a:t>
            </a:r>
          </a:p>
        </p:txBody>
      </p:sp>
      <p:sp>
        <p:nvSpPr>
          <p:cNvPr id="9" name="TextBox 8">
            <a:extLst>
              <a:ext uri="{FF2B5EF4-FFF2-40B4-BE49-F238E27FC236}">
                <a16:creationId xmlns:a16="http://schemas.microsoft.com/office/drawing/2014/main" id="{3220566F-2255-4AFD-3F33-90B8C9783E45}"/>
              </a:ext>
            </a:extLst>
          </p:cNvPr>
          <p:cNvSpPr txBox="1"/>
          <p:nvPr/>
        </p:nvSpPr>
        <p:spPr>
          <a:xfrm>
            <a:off x="8833122" y="839488"/>
            <a:ext cx="1473797" cy="461665"/>
          </a:xfrm>
          <a:prstGeom prst="rect">
            <a:avLst/>
          </a:prstGeom>
          <a:noFill/>
        </p:spPr>
        <p:txBody>
          <a:bodyPr wrap="square" rtlCol="0">
            <a:spAutoFit/>
          </a:bodyPr>
          <a:lstStyle/>
          <a:p>
            <a:pPr algn="r"/>
            <a:r>
              <a:rPr lang="en-GB" sz="1200" kern="100" dirty="0">
                <a:solidFill>
                  <a:schemeClr val="bg1"/>
                </a:solidFill>
                <a:effectLst/>
                <a:latin typeface="Futura Com Light" panose="020B0402020204020303" pitchFamily="34" charset="77"/>
                <a:ea typeface="Calibri" panose="020F0502020204030204" pitchFamily="34" charset="0"/>
              </a:rPr>
              <a:t>IEC socket with internal 10a fuse</a:t>
            </a:r>
          </a:p>
        </p:txBody>
      </p:sp>
      <p:sp>
        <p:nvSpPr>
          <p:cNvPr id="10" name="TextBox 9">
            <a:extLst>
              <a:ext uri="{FF2B5EF4-FFF2-40B4-BE49-F238E27FC236}">
                <a16:creationId xmlns:a16="http://schemas.microsoft.com/office/drawing/2014/main" id="{FB23ADE7-0770-3AAB-282B-9C1EA3A05A51}"/>
              </a:ext>
            </a:extLst>
          </p:cNvPr>
          <p:cNvSpPr txBox="1"/>
          <p:nvPr/>
        </p:nvSpPr>
        <p:spPr>
          <a:xfrm>
            <a:off x="8833122" y="1517764"/>
            <a:ext cx="1473797" cy="481991"/>
          </a:xfrm>
          <a:prstGeom prst="rect">
            <a:avLst/>
          </a:prstGeom>
          <a:noFill/>
        </p:spPr>
        <p:txBody>
          <a:bodyPr wrap="square" rtlCol="0">
            <a:spAutoFit/>
          </a:bodyPr>
          <a:lstStyle/>
          <a:p>
            <a:pPr algn="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On/Off switch for operation of unit</a:t>
            </a:r>
          </a:p>
        </p:txBody>
      </p:sp>
      <p:sp>
        <p:nvSpPr>
          <p:cNvPr id="11" name="TextBox 10">
            <a:extLst>
              <a:ext uri="{FF2B5EF4-FFF2-40B4-BE49-F238E27FC236}">
                <a16:creationId xmlns:a16="http://schemas.microsoft.com/office/drawing/2014/main" id="{B985831E-7238-A15C-5E76-7E74DC10233A}"/>
              </a:ext>
            </a:extLst>
          </p:cNvPr>
          <p:cNvSpPr txBox="1"/>
          <p:nvPr/>
        </p:nvSpPr>
        <p:spPr>
          <a:xfrm>
            <a:off x="8833122" y="3934274"/>
            <a:ext cx="1473797" cy="284373"/>
          </a:xfrm>
          <a:prstGeom prst="rect">
            <a:avLst/>
          </a:prstGeom>
          <a:noFill/>
        </p:spPr>
        <p:txBody>
          <a:bodyPr wrap="square" rtlCol="0">
            <a:spAutoFit/>
          </a:bodyPr>
          <a:lstStyle/>
          <a:p>
            <a:pPr algn="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Specification Label </a:t>
            </a:r>
          </a:p>
        </p:txBody>
      </p:sp>
      <p:sp>
        <p:nvSpPr>
          <p:cNvPr id="13" name="TextBox 12">
            <a:extLst>
              <a:ext uri="{FF2B5EF4-FFF2-40B4-BE49-F238E27FC236}">
                <a16:creationId xmlns:a16="http://schemas.microsoft.com/office/drawing/2014/main" id="{D4962AF6-D631-7703-4638-2CDE91901DEB}"/>
              </a:ext>
            </a:extLst>
          </p:cNvPr>
          <p:cNvSpPr txBox="1"/>
          <p:nvPr/>
        </p:nvSpPr>
        <p:spPr>
          <a:xfrm>
            <a:off x="8381703" y="4727881"/>
            <a:ext cx="1925216" cy="674287"/>
          </a:xfrm>
          <a:prstGeom prst="rect">
            <a:avLst/>
          </a:prstGeom>
          <a:noFill/>
        </p:spPr>
        <p:txBody>
          <a:bodyPr wrap="square" rtlCol="0">
            <a:spAutoFit/>
          </a:bodyPr>
          <a:lstStyle/>
          <a:p>
            <a:pPr algn="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Access hole for </a:t>
            </a:r>
            <a:r>
              <a:rPr lang="en-GB" sz="1200" kern="100" dirty="0" err="1">
                <a:solidFill>
                  <a:schemeClr val="bg1"/>
                </a:solidFill>
                <a:effectLst/>
                <a:latin typeface="Futura Com Light" panose="020B0402020204020303" pitchFamily="34" charset="77"/>
                <a:ea typeface="Calibri" panose="020F0502020204030204" pitchFamily="34" charset="0"/>
              </a:rPr>
              <a:t>SensorBeam</a:t>
            </a:r>
            <a:r>
              <a:rPr lang="en-GB" sz="1200" kern="100" dirty="0">
                <a:solidFill>
                  <a:schemeClr val="bg1"/>
                </a:solidFill>
                <a:effectLst/>
                <a:latin typeface="Futura Com Light" panose="020B0402020204020303" pitchFamily="34" charset="77"/>
                <a:ea typeface="Calibri" panose="020F0502020204030204" pitchFamily="34" charset="0"/>
              </a:rPr>
              <a:t> wiring loom (additional accessory)</a:t>
            </a:r>
          </a:p>
        </p:txBody>
      </p:sp>
      <p:sp>
        <p:nvSpPr>
          <p:cNvPr id="17" name="TextBox 16">
            <a:extLst>
              <a:ext uri="{FF2B5EF4-FFF2-40B4-BE49-F238E27FC236}">
                <a16:creationId xmlns:a16="http://schemas.microsoft.com/office/drawing/2014/main" id="{2FCD5CD4-65C3-5E66-341A-71732D1CB1FD}"/>
              </a:ext>
            </a:extLst>
          </p:cNvPr>
          <p:cNvSpPr txBox="1"/>
          <p:nvPr/>
        </p:nvSpPr>
        <p:spPr>
          <a:xfrm>
            <a:off x="2329431" y="4323927"/>
            <a:ext cx="1567823" cy="284373"/>
          </a:xfrm>
          <a:prstGeom prst="rect">
            <a:avLst/>
          </a:prstGeom>
          <a:noFill/>
        </p:spPr>
        <p:txBody>
          <a:bodyPr wrap="square" rtlCol="0">
            <a:spAutoFit/>
          </a:bodyPr>
          <a:lstStyle/>
          <a:p>
            <a:pP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Cooling Fan (24vdc) </a:t>
            </a:r>
          </a:p>
        </p:txBody>
      </p:sp>
      <p:cxnSp>
        <p:nvCxnSpPr>
          <p:cNvPr id="24" name="Straight Connector 23">
            <a:extLst>
              <a:ext uri="{FF2B5EF4-FFF2-40B4-BE49-F238E27FC236}">
                <a16:creationId xmlns:a16="http://schemas.microsoft.com/office/drawing/2014/main" id="{21C01C36-BBA4-019C-E547-B8CE5AC17502}"/>
              </a:ext>
            </a:extLst>
          </p:cNvPr>
          <p:cNvCxnSpPr>
            <a:cxnSpLocks/>
          </p:cNvCxnSpPr>
          <p:nvPr/>
        </p:nvCxnSpPr>
        <p:spPr>
          <a:xfrm>
            <a:off x="2420882" y="991906"/>
            <a:ext cx="2283093" cy="0"/>
          </a:xfrm>
          <a:prstGeom prst="line">
            <a:avLst/>
          </a:prstGeom>
          <a:ln w="15875">
            <a:solidFill>
              <a:schemeClr val="bg1"/>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F21A80FF-0044-59B0-52F5-A246F28ABB89}"/>
              </a:ext>
            </a:extLst>
          </p:cNvPr>
          <p:cNvCxnSpPr>
            <a:cxnSpLocks/>
          </p:cNvCxnSpPr>
          <p:nvPr/>
        </p:nvCxnSpPr>
        <p:spPr>
          <a:xfrm>
            <a:off x="2420882" y="4319515"/>
            <a:ext cx="3318906" cy="0"/>
          </a:xfrm>
          <a:prstGeom prst="line">
            <a:avLst/>
          </a:prstGeom>
          <a:ln w="15875">
            <a:solidFill>
              <a:schemeClr val="bg1"/>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19FAC959-CFD7-46D0-B064-481A10796EE0}"/>
              </a:ext>
            </a:extLst>
          </p:cNvPr>
          <p:cNvCxnSpPr>
            <a:cxnSpLocks/>
          </p:cNvCxnSpPr>
          <p:nvPr/>
        </p:nvCxnSpPr>
        <p:spPr>
          <a:xfrm>
            <a:off x="2420882" y="1821786"/>
            <a:ext cx="4333337" cy="0"/>
          </a:xfrm>
          <a:prstGeom prst="line">
            <a:avLst/>
          </a:prstGeom>
          <a:ln w="158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BF1C7D7-FDE9-ADD5-6EB3-B5C11FCE5F6A}"/>
              </a:ext>
            </a:extLst>
          </p:cNvPr>
          <p:cNvCxnSpPr>
            <a:cxnSpLocks/>
          </p:cNvCxnSpPr>
          <p:nvPr/>
        </p:nvCxnSpPr>
        <p:spPr>
          <a:xfrm flipV="1">
            <a:off x="6754219" y="1209796"/>
            <a:ext cx="0" cy="621477"/>
          </a:xfrm>
          <a:prstGeom prst="line">
            <a:avLst/>
          </a:prstGeom>
          <a:ln w="15875">
            <a:solidFill>
              <a:schemeClr val="bg1"/>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33E9E0D-B044-449B-87B0-5DA4A4E559E2}"/>
              </a:ext>
            </a:extLst>
          </p:cNvPr>
          <p:cNvCxnSpPr>
            <a:cxnSpLocks/>
          </p:cNvCxnSpPr>
          <p:nvPr/>
        </p:nvCxnSpPr>
        <p:spPr>
          <a:xfrm>
            <a:off x="7482892" y="4700115"/>
            <a:ext cx="2719853" cy="0"/>
          </a:xfrm>
          <a:prstGeom prst="line">
            <a:avLst/>
          </a:prstGeom>
          <a:ln w="158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41AFFF5-76B8-24C6-D792-7FB24FD0DFF7}"/>
              </a:ext>
            </a:extLst>
          </p:cNvPr>
          <p:cNvCxnSpPr>
            <a:cxnSpLocks/>
          </p:cNvCxnSpPr>
          <p:nvPr/>
        </p:nvCxnSpPr>
        <p:spPr>
          <a:xfrm>
            <a:off x="7249212" y="3922374"/>
            <a:ext cx="2953533" cy="0"/>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909B187A-E04F-4EEA-BF97-C1334296116A}"/>
              </a:ext>
            </a:extLst>
          </p:cNvPr>
          <p:cNvCxnSpPr>
            <a:cxnSpLocks/>
          </p:cNvCxnSpPr>
          <p:nvPr/>
        </p:nvCxnSpPr>
        <p:spPr>
          <a:xfrm>
            <a:off x="7396223" y="832454"/>
            <a:ext cx="2806522" cy="0"/>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2FE62CF7-9852-E962-203B-490423D1CFC0}"/>
              </a:ext>
            </a:extLst>
          </p:cNvPr>
          <p:cNvCxnSpPr>
            <a:cxnSpLocks/>
          </p:cNvCxnSpPr>
          <p:nvPr/>
        </p:nvCxnSpPr>
        <p:spPr>
          <a:xfrm>
            <a:off x="7396223" y="1509631"/>
            <a:ext cx="2806522" cy="0"/>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63550C19-3520-6D03-DEFE-6221E2C8C474}"/>
              </a:ext>
            </a:extLst>
          </p:cNvPr>
          <p:cNvCxnSpPr>
            <a:cxnSpLocks/>
          </p:cNvCxnSpPr>
          <p:nvPr/>
        </p:nvCxnSpPr>
        <p:spPr>
          <a:xfrm flipV="1">
            <a:off x="7482892" y="4693584"/>
            <a:ext cx="0" cy="708584"/>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pic>
        <p:nvPicPr>
          <p:cNvPr id="3" name="Picture 2">
            <a:hlinkClick r:id="rId6" action="ppaction://hlinksldjump"/>
            <a:extLst>
              <a:ext uri="{FF2B5EF4-FFF2-40B4-BE49-F238E27FC236}">
                <a16:creationId xmlns:a16="http://schemas.microsoft.com/office/drawing/2014/main" id="{B8354403-28E8-694C-8586-A858FD96EB50}"/>
              </a:ext>
            </a:extLst>
          </p:cNvPr>
          <p:cNvPicPr>
            <a:picLocks noChangeAspect="1"/>
          </p:cNvPicPr>
          <p:nvPr/>
        </p:nvPicPr>
        <p:blipFill>
          <a:blip r:embed="rId7"/>
          <a:stretch>
            <a:fillRect/>
          </a:stretch>
        </p:blipFill>
        <p:spPr>
          <a:xfrm>
            <a:off x="9796098" y="6322946"/>
            <a:ext cx="368740" cy="368740"/>
          </a:xfrm>
          <a:prstGeom prst="rect">
            <a:avLst/>
          </a:prstGeom>
        </p:spPr>
      </p:pic>
      <p:cxnSp>
        <p:nvCxnSpPr>
          <p:cNvPr id="30" name="Straight Connector 29">
            <a:extLst>
              <a:ext uri="{FF2B5EF4-FFF2-40B4-BE49-F238E27FC236}">
                <a16:creationId xmlns:a16="http://schemas.microsoft.com/office/drawing/2014/main" id="{2C7E8096-7756-6888-15FA-ACD021B0858C}"/>
              </a:ext>
            </a:extLst>
          </p:cNvPr>
          <p:cNvCxnSpPr>
            <a:cxnSpLocks/>
          </p:cNvCxnSpPr>
          <p:nvPr/>
        </p:nvCxnSpPr>
        <p:spPr>
          <a:xfrm flipV="1">
            <a:off x="4955271" y="3294043"/>
            <a:ext cx="0" cy="1025472"/>
          </a:xfrm>
          <a:prstGeom prst="line">
            <a:avLst/>
          </a:prstGeom>
          <a:ln w="15875">
            <a:solidFill>
              <a:schemeClr val="bg1"/>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AEF7BC8-98C2-6491-9A0A-0C6307B1E15E}"/>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5BA8B7D2-1F06-59E6-973B-19D22B1A19D1}"/>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36840921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E31C1B-ABB4-F4F5-5D81-A20B21F66B56}"/>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D86ABB9A-6DCA-153D-8B00-54A0E23ABD9E}"/>
              </a:ext>
            </a:extLst>
          </p:cNvPr>
          <p:cNvSpPr>
            <a:spLocks noGrp="1" noRot="1" noMove="1" noResize="1" noEditPoints="1" noAdjustHandles="1" noChangeArrowheads="1" noChangeShapeType="1"/>
          </p:cNvSpPr>
          <p:nvPr/>
        </p:nvSpPr>
        <p:spPr>
          <a:xfrm>
            <a:off x="-1"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white arrow in a circle&#10;&#10;Description automatically generated">
            <a:hlinkClick r:id="" action="ppaction://hlinkshowjump?jump=nextslide"/>
            <a:extLst>
              <a:ext uri="{FF2B5EF4-FFF2-40B4-BE49-F238E27FC236}">
                <a16:creationId xmlns:a16="http://schemas.microsoft.com/office/drawing/2014/main" id="{39F1FB40-9B52-23A5-998B-12997820D49E}"/>
              </a:ext>
            </a:extLst>
          </p:cNvPr>
          <p:cNvPicPr>
            <a:picLocks noChangeAspect="1"/>
          </p:cNvPicPr>
          <p:nvPr/>
        </p:nvPicPr>
        <p:blipFill>
          <a:blip r:embed="rId3"/>
          <a:stretch>
            <a:fillRect/>
          </a:stretch>
        </p:blipFill>
        <p:spPr>
          <a:xfrm flipH="1">
            <a:off x="11420830" y="6322937"/>
            <a:ext cx="368749" cy="368749"/>
          </a:xfrm>
          <a:prstGeom prst="rect">
            <a:avLst/>
          </a:prstGeom>
        </p:spPr>
      </p:pic>
      <p:pic>
        <p:nvPicPr>
          <p:cNvPr id="8" name="Picture 7" descr="A white arrow in a circle&#10;&#10;Description automatically generated">
            <a:hlinkClick r:id="" action="ppaction://hlinkshowjump?jump=previousslide"/>
            <a:extLst>
              <a:ext uri="{FF2B5EF4-FFF2-40B4-BE49-F238E27FC236}">
                <a16:creationId xmlns:a16="http://schemas.microsoft.com/office/drawing/2014/main" id="{73241BB3-8F2F-8687-CA62-0992EFCC376F}"/>
              </a:ext>
            </a:extLst>
          </p:cNvPr>
          <p:cNvPicPr>
            <a:picLocks noChangeAspect="1"/>
          </p:cNvPicPr>
          <p:nvPr/>
        </p:nvPicPr>
        <p:blipFill>
          <a:blip r:embed="rId4"/>
          <a:stretch>
            <a:fillRect/>
          </a:stretch>
        </p:blipFill>
        <p:spPr>
          <a:xfrm flipH="1">
            <a:off x="10819597" y="6322937"/>
            <a:ext cx="368749" cy="368749"/>
          </a:xfrm>
          <a:prstGeom prst="rect">
            <a:avLst/>
          </a:prstGeom>
        </p:spPr>
      </p:pic>
      <p:cxnSp>
        <p:nvCxnSpPr>
          <p:cNvPr id="12" name="Straight Connector 11">
            <a:extLst>
              <a:ext uri="{FF2B5EF4-FFF2-40B4-BE49-F238E27FC236}">
                <a16:creationId xmlns:a16="http://schemas.microsoft.com/office/drawing/2014/main" id="{57AEDA04-AC96-44A7-E227-A86E0BE42BD0}"/>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AD193E1-EE0C-595B-A853-67FC17CEFF72}"/>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35F438EB-8597-A726-000A-835D00336CA2}"/>
              </a:ext>
            </a:extLst>
          </p:cNvPr>
          <p:cNvSpPr txBox="1"/>
          <p:nvPr/>
        </p:nvSpPr>
        <p:spPr>
          <a:xfrm>
            <a:off x="214387" y="310241"/>
            <a:ext cx="2563537" cy="1450012"/>
          </a:xfrm>
          <a:prstGeom prst="rect">
            <a:avLst/>
          </a:prstGeom>
          <a:noFill/>
        </p:spPr>
        <p:txBody>
          <a:bodyPr wrap="square" rtlCol="0">
            <a:spAutoFit/>
          </a:bodyPr>
          <a:lstStyle/>
          <a:p>
            <a:pPr lvl="0">
              <a:lnSpc>
                <a:spcPct val="107000"/>
              </a:lnSpc>
              <a:spcAft>
                <a:spcPts val="800"/>
              </a:spcAft>
            </a:pPr>
            <a:r>
              <a:rPr lang="en-GB" sz="2800" kern="100" dirty="0">
                <a:solidFill>
                  <a:schemeClr val="bg1"/>
                </a:solidFill>
                <a:effectLst/>
                <a:latin typeface="Futura Com Medium" panose="02000604030000020003" pitchFamily="2" charset="77"/>
                <a:ea typeface="Calibri" panose="020F0502020204030204" pitchFamily="34" charset="0"/>
              </a:rPr>
              <a:t>Main Control and HMI Features</a:t>
            </a:r>
          </a:p>
        </p:txBody>
      </p:sp>
      <p:cxnSp>
        <p:nvCxnSpPr>
          <p:cNvPr id="23" name="Straight Connector 22">
            <a:extLst>
              <a:ext uri="{FF2B5EF4-FFF2-40B4-BE49-F238E27FC236}">
                <a16:creationId xmlns:a16="http://schemas.microsoft.com/office/drawing/2014/main" id="{FD061834-E34D-A65D-F09E-AD5943437C7E}"/>
              </a:ext>
            </a:extLst>
          </p:cNvPr>
          <p:cNvCxnSpPr>
            <a:cxnSpLocks/>
          </p:cNvCxnSpPr>
          <p:nvPr/>
        </p:nvCxnSpPr>
        <p:spPr>
          <a:xfrm>
            <a:off x="300038" y="296863"/>
            <a:ext cx="19570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Picture 3">
            <a:hlinkClick r:id="rId5" action="ppaction://hlinksldjump"/>
            <a:extLst>
              <a:ext uri="{FF2B5EF4-FFF2-40B4-BE49-F238E27FC236}">
                <a16:creationId xmlns:a16="http://schemas.microsoft.com/office/drawing/2014/main" id="{D583B559-581A-5C84-3FE3-838C48F01530}"/>
              </a:ext>
            </a:extLst>
          </p:cNvPr>
          <p:cNvPicPr>
            <a:picLocks noChangeAspect="1"/>
          </p:cNvPicPr>
          <p:nvPr/>
        </p:nvPicPr>
        <p:blipFill>
          <a:blip r:embed="rId6"/>
          <a:stretch>
            <a:fillRect/>
          </a:stretch>
        </p:blipFill>
        <p:spPr>
          <a:xfrm>
            <a:off x="9796098" y="6322946"/>
            <a:ext cx="368740" cy="368740"/>
          </a:xfrm>
          <a:prstGeom prst="rect">
            <a:avLst/>
          </a:prstGeom>
        </p:spPr>
      </p:pic>
      <p:pic>
        <p:nvPicPr>
          <p:cNvPr id="9" name="Picture 8">
            <a:extLst>
              <a:ext uri="{FF2B5EF4-FFF2-40B4-BE49-F238E27FC236}">
                <a16:creationId xmlns:a16="http://schemas.microsoft.com/office/drawing/2014/main" id="{52986403-880E-DF53-CFDA-CE7B5A5C7F12}"/>
              </a:ext>
            </a:extLst>
          </p:cNvPr>
          <p:cNvPicPr>
            <a:picLocks noChangeAspect="1"/>
          </p:cNvPicPr>
          <p:nvPr/>
        </p:nvPicPr>
        <p:blipFill>
          <a:blip r:embed="rId7"/>
          <a:stretch>
            <a:fillRect/>
          </a:stretch>
        </p:blipFill>
        <p:spPr>
          <a:xfrm>
            <a:off x="2880000" y="1848389"/>
            <a:ext cx="7200000" cy="2251343"/>
          </a:xfrm>
          <a:prstGeom prst="rect">
            <a:avLst/>
          </a:prstGeom>
        </p:spPr>
      </p:pic>
      <p:sp>
        <p:nvSpPr>
          <p:cNvPr id="6" name="TextBox 5">
            <a:extLst>
              <a:ext uri="{FF2B5EF4-FFF2-40B4-BE49-F238E27FC236}">
                <a16:creationId xmlns:a16="http://schemas.microsoft.com/office/drawing/2014/main" id="{AF2C851C-E2E5-4FAF-62CA-E7D7A2AF04DF}"/>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16991296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2AF841-50CB-AEE0-AA75-E66CBC8BE4FA}"/>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A9786635-95A2-5DF7-4BBF-5B70D59335D6}"/>
              </a:ext>
            </a:extLst>
          </p:cNvPr>
          <p:cNvSpPr>
            <a:spLocks noGrp="1" noRot="1" noMove="1" noResize="1" noEditPoints="1" noAdjustHandles="1" noChangeArrowheads="1" noChangeShapeType="1"/>
          </p:cNvSpPr>
          <p:nvPr/>
        </p:nvSpPr>
        <p:spPr>
          <a:xfrm>
            <a:off x="-1"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white arrow in a circle&#10;&#10;Description automatically generated">
            <a:hlinkClick r:id="" action="ppaction://hlinkshowjump?jump=nextslide"/>
            <a:extLst>
              <a:ext uri="{FF2B5EF4-FFF2-40B4-BE49-F238E27FC236}">
                <a16:creationId xmlns:a16="http://schemas.microsoft.com/office/drawing/2014/main" id="{0FF33467-9C7C-E1AC-6FBA-7AF6B30D7220}"/>
              </a:ext>
            </a:extLst>
          </p:cNvPr>
          <p:cNvPicPr>
            <a:picLocks noChangeAspect="1"/>
          </p:cNvPicPr>
          <p:nvPr/>
        </p:nvPicPr>
        <p:blipFill>
          <a:blip r:embed="rId3"/>
          <a:stretch>
            <a:fillRect/>
          </a:stretch>
        </p:blipFill>
        <p:spPr>
          <a:xfrm flipH="1">
            <a:off x="11420830" y="6322937"/>
            <a:ext cx="368749" cy="368749"/>
          </a:xfrm>
          <a:prstGeom prst="rect">
            <a:avLst/>
          </a:prstGeom>
        </p:spPr>
      </p:pic>
      <p:pic>
        <p:nvPicPr>
          <p:cNvPr id="8" name="Picture 7" descr="A white arrow in a circle&#10;&#10;Description automatically generated">
            <a:hlinkClick r:id="" action="ppaction://hlinkshowjump?jump=previousslide"/>
            <a:extLst>
              <a:ext uri="{FF2B5EF4-FFF2-40B4-BE49-F238E27FC236}">
                <a16:creationId xmlns:a16="http://schemas.microsoft.com/office/drawing/2014/main" id="{CC57E66A-64CB-C446-0A7B-B0EB5F2FC2B1}"/>
              </a:ext>
            </a:extLst>
          </p:cNvPr>
          <p:cNvPicPr>
            <a:picLocks noChangeAspect="1"/>
          </p:cNvPicPr>
          <p:nvPr/>
        </p:nvPicPr>
        <p:blipFill>
          <a:blip r:embed="rId4"/>
          <a:stretch>
            <a:fillRect/>
          </a:stretch>
        </p:blipFill>
        <p:spPr>
          <a:xfrm flipH="1">
            <a:off x="10819597" y="6322937"/>
            <a:ext cx="368749" cy="368749"/>
          </a:xfrm>
          <a:prstGeom prst="rect">
            <a:avLst/>
          </a:prstGeom>
        </p:spPr>
      </p:pic>
      <p:cxnSp>
        <p:nvCxnSpPr>
          <p:cNvPr id="14" name="Straight Connector 13">
            <a:extLst>
              <a:ext uri="{FF2B5EF4-FFF2-40B4-BE49-F238E27FC236}">
                <a16:creationId xmlns:a16="http://schemas.microsoft.com/office/drawing/2014/main" id="{AAE56B85-4513-5734-77F1-DD624FE955A0}"/>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2359AB4F-DC1B-3B27-AAB9-D2655D2A5F3D}"/>
              </a:ext>
            </a:extLst>
          </p:cNvPr>
          <p:cNvSpPr txBox="1"/>
          <p:nvPr/>
        </p:nvSpPr>
        <p:spPr>
          <a:xfrm>
            <a:off x="214387" y="310241"/>
            <a:ext cx="2563537" cy="527965"/>
          </a:xfrm>
          <a:prstGeom prst="rect">
            <a:avLst/>
          </a:prstGeom>
          <a:noFill/>
        </p:spPr>
        <p:txBody>
          <a:bodyPr wrap="square" rtlCol="0">
            <a:spAutoFit/>
          </a:bodyPr>
          <a:lstStyle/>
          <a:p>
            <a:pPr lvl="0">
              <a:lnSpc>
                <a:spcPct val="107000"/>
              </a:lnSpc>
              <a:spcAft>
                <a:spcPts val="800"/>
              </a:spcAft>
            </a:pPr>
            <a:r>
              <a:rPr lang="en-GB" sz="2800" kern="100" dirty="0">
                <a:solidFill>
                  <a:schemeClr val="bg1"/>
                </a:solidFill>
                <a:effectLst/>
                <a:latin typeface="Futura Com Medium" panose="02000604030000020003" pitchFamily="2" charset="77"/>
                <a:ea typeface="Calibri" panose="020F0502020204030204" pitchFamily="34" charset="0"/>
              </a:rPr>
              <a:t>Fault Codes</a:t>
            </a:r>
          </a:p>
        </p:txBody>
      </p:sp>
      <p:cxnSp>
        <p:nvCxnSpPr>
          <p:cNvPr id="23" name="Straight Connector 22">
            <a:extLst>
              <a:ext uri="{FF2B5EF4-FFF2-40B4-BE49-F238E27FC236}">
                <a16:creationId xmlns:a16="http://schemas.microsoft.com/office/drawing/2014/main" id="{3FD36361-CF11-8DB7-0414-CC26A2C8879D}"/>
              </a:ext>
            </a:extLst>
          </p:cNvPr>
          <p:cNvCxnSpPr>
            <a:cxnSpLocks/>
          </p:cNvCxnSpPr>
          <p:nvPr/>
        </p:nvCxnSpPr>
        <p:spPr>
          <a:xfrm>
            <a:off x="300038" y="296863"/>
            <a:ext cx="19570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Picture 3">
            <a:hlinkClick r:id="rId5" action="ppaction://hlinksldjump"/>
            <a:extLst>
              <a:ext uri="{FF2B5EF4-FFF2-40B4-BE49-F238E27FC236}">
                <a16:creationId xmlns:a16="http://schemas.microsoft.com/office/drawing/2014/main" id="{C730F1F5-0B8E-30C5-FE73-81C73C0E281F}"/>
              </a:ext>
            </a:extLst>
          </p:cNvPr>
          <p:cNvPicPr>
            <a:picLocks noChangeAspect="1"/>
          </p:cNvPicPr>
          <p:nvPr/>
        </p:nvPicPr>
        <p:blipFill>
          <a:blip r:embed="rId6"/>
          <a:stretch>
            <a:fillRect/>
          </a:stretch>
        </p:blipFill>
        <p:spPr>
          <a:xfrm>
            <a:off x="9796098" y="6322946"/>
            <a:ext cx="368740" cy="368740"/>
          </a:xfrm>
          <a:prstGeom prst="rect">
            <a:avLst/>
          </a:prstGeom>
        </p:spPr>
      </p:pic>
      <p:cxnSp>
        <p:nvCxnSpPr>
          <p:cNvPr id="12" name="Straight Connector 11">
            <a:extLst>
              <a:ext uri="{FF2B5EF4-FFF2-40B4-BE49-F238E27FC236}">
                <a16:creationId xmlns:a16="http://schemas.microsoft.com/office/drawing/2014/main" id="{EAF876D5-BB06-B70D-C8BF-A6E3239DCAD3}"/>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2239081B-987E-913E-BEC9-4DD3B305EF7C}"/>
              </a:ext>
            </a:extLst>
          </p:cNvPr>
          <p:cNvPicPr>
            <a:picLocks noChangeAspect="1"/>
          </p:cNvPicPr>
          <p:nvPr/>
        </p:nvPicPr>
        <p:blipFill>
          <a:blip r:embed="rId7"/>
          <a:srcRect/>
          <a:stretch/>
        </p:blipFill>
        <p:spPr>
          <a:xfrm>
            <a:off x="1808626" y="593727"/>
            <a:ext cx="9379720" cy="5276092"/>
          </a:xfrm>
          <a:prstGeom prst="rect">
            <a:avLst/>
          </a:prstGeom>
        </p:spPr>
      </p:pic>
      <p:sp>
        <p:nvSpPr>
          <p:cNvPr id="6" name="TextBox 5">
            <a:extLst>
              <a:ext uri="{FF2B5EF4-FFF2-40B4-BE49-F238E27FC236}">
                <a16:creationId xmlns:a16="http://schemas.microsoft.com/office/drawing/2014/main" id="{12803942-4AEE-A0D7-31A8-9B97648A32ED}"/>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30943976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706F5D-DF85-DEAF-085A-A6001F19D46A}"/>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8F12AC7D-BFA5-46B5-007A-051316AEE6D2}"/>
              </a:ext>
            </a:extLst>
          </p:cNvPr>
          <p:cNvSpPr>
            <a:spLocks noGrp="1" noRot="1" noMove="1" noResize="1" noEditPoints="1" noAdjustHandles="1" noChangeArrowheads="1" noChangeShapeType="1"/>
          </p:cNvSpPr>
          <p:nvPr/>
        </p:nvSpPr>
        <p:spPr>
          <a:xfrm>
            <a:off x="-1"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white arrow in a circle&#10;&#10;Description automatically generated">
            <a:hlinkClick r:id="" action="ppaction://hlinkshowjump?jump=nextslide"/>
            <a:extLst>
              <a:ext uri="{FF2B5EF4-FFF2-40B4-BE49-F238E27FC236}">
                <a16:creationId xmlns:a16="http://schemas.microsoft.com/office/drawing/2014/main" id="{1C7C8E21-8D10-876B-9749-881D5D30E153}"/>
              </a:ext>
            </a:extLst>
          </p:cNvPr>
          <p:cNvPicPr>
            <a:picLocks noChangeAspect="1"/>
          </p:cNvPicPr>
          <p:nvPr/>
        </p:nvPicPr>
        <p:blipFill>
          <a:blip r:embed="rId3"/>
          <a:stretch>
            <a:fillRect/>
          </a:stretch>
        </p:blipFill>
        <p:spPr>
          <a:xfrm flipH="1">
            <a:off x="11420830" y="6322937"/>
            <a:ext cx="368749" cy="368749"/>
          </a:xfrm>
          <a:prstGeom prst="rect">
            <a:avLst/>
          </a:prstGeom>
        </p:spPr>
      </p:pic>
      <p:pic>
        <p:nvPicPr>
          <p:cNvPr id="8" name="Picture 7" descr="A white arrow in a circle&#10;&#10;Description automatically generated">
            <a:hlinkClick r:id="" action="ppaction://hlinkshowjump?jump=previousslide"/>
            <a:extLst>
              <a:ext uri="{FF2B5EF4-FFF2-40B4-BE49-F238E27FC236}">
                <a16:creationId xmlns:a16="http://schemas.microsoft.com/office/drawing/2014/main" id="{6D355C35-E2DD-3255-72BC-6C0244D62551}"/>
              </a:ext>
            </a:extLst>
          </p:cNvPr>
          <p:cNvPicPr>
            <a:picLocks noChangeAspect="1"/>
          </p:cNvPicPr>
          <p:nvPr/>
        </p:nvPicPr>
        <p:blipFill>
          <a:blip r:embed="rId4"/>
          <a:stretch>
            <a:fillRect/>
          </a:stretch>
        </p:blipFill>
        <p:spPr>
          <a:xfrm flipH="1">
            <a:off x="10819597" y="6322937"/>
            <a:ext cx="368749" cy="368749"/>
          </a:xfrm>
          <a:prstGeom prst="rect">
            <a:avLst/>
          </a:prstGeom>
        </p:spPr>
      </p:pic>
      <p:cxnSp>
        <p:nvCxnSpPr>
          <p:cNvPr id="12" name="Straight Connector 11">
            <a:extLst>
              <a:ext uri="{FF2B5EF4-FFF2-40B4-BE49-F238E27FC236}">
                <a16:creationId xmlns:a16="http://schemas.microsoft.com/office/drawing/2014/main" id="{79E4C7A0-B563-5689-0BFB-A7C508A256C5}"/>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9AD35AC-6250-23CB-F739-05A1198E5B1A}"/>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44F40678-A891-FFFE-617F-680B7E1FC335}"/>
              </a:ext>
            </a:extLst>
          </p:cNvPr>
          <p:cNvSpPr txBox="1"/>
          <p:nvPr/>
        </p:nvSpPr>
        <p:spPr>
          <a:xfrm>
            <a:off x="214387" y="310241"/>
            <a:ext cx="2563537" cy="527965"/>
          </a:xfrm>
          <a:prstGeom prst="rect">
            <a:avLst/>
          </a:prstGeom>
          <a:noFill/>
        </p:spPr>
        <p:txBody>
          <a:bodyPr wrap="square" rtlCol="0">
            <a:spAutoFit/>
          </a:bodyPr>
          <a:lstStyle/>
          <a:p>
            <a:pPr lvl="0">
              <a:lnSpc>
                <a:spcPct val="107000"/>
              </a:lnSpc>
              <a:spcAft>
                <a:spcPts val="800"/>
              </a:spcAft>
            </a:pPr>
            <a:r>
              <a:rPr lang="en-GB" sz="2800" kern="100" dirty="0">
                <a:solidFill>
                  <a:schemeClr val="bg1"/>
                </a:solidFill>
                <a:effectLst/>
                <a:latin typeface="Futura Com Medium" panose="02000604030000020003" pitchFamily="2" charset="77"/>
                <a:ea typeface="Calibri" panose="020F0502020204030204" pitchFamily="34" charset="0"/>
              </a:rPr>
              <a:t>Fault Codes</a:t>
            </a:r>
          </a:p>
        </p:txBody>
      </p:sp>
      <p:cxnSp>
        <p:nvCxnSpPr>
          <p:cNvPr id="23" name="Straight Connector 22">
            <a:extLst>
              <a:ext uri="{FF2B5EF4-FFF2-40B4-BE49-F238E27FC236}">
                <a16:creationId xmlns:a16="http://schemas.microsoft.com/office/drawing/2014/main" id="{59ADA6C5-7D96-7975-C152-0D18018347B4}"/>
              </a:ext>
            </a:extLst>
          </p:cNvPr>
          <p:cNvCxnSpPr>
            <a:cxnSpLocks/>
          </p:cNvCxnSpPr>
          <p:nvPr/>
        </p:nvCxnSpPr>
        <p:spPr>
          <a:xfrm>
            <a:off x="300038" y="296863"/>
            <a:ext cx="19570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Picture 3">
            <a:hlinkClick r:id="rId5" action="ppaction://hlinksldjump"/>
            <a:extLst>
              <a:ext uri="{FF2B5EF4-FFF2-40B4-BE49-F238E27FC236}">
                <a16:creationId xmlns:a16="http://schemas.microsoft.com/office/drawing/2014/main" id="{A332EBE4-102B-0C12-DC72-94C2F922DCA8}"/>
              </a:ext>
            </a:extLst>
          </p:cNvPr>
          <p:cNvPicPr>
            <a:picLocks noChangeAspect="1"/>
          </p:cNvPicPr>
          <p:nvPr/>
        </p:nvPicPr>
        <p:blipFill>
          <a:blip r:embed="rId6"/>
          <a:stretch>
            <a:fillRect/>
          </a:stretch>
        </p:blipFill>
        <p:spPr>
          <a:xfrm>
            <a:off x="9796098" y="6322946"/>
            <a:ext cx="368740" cy="368740"/>
          </a:xfrm>
          <a:prstGeom prst="rect">
            <a:avLst/>
          </a:prstGeom>
        </p:spPr>
      </p:pic>
      <p:sp>
        <p:nvSpPr>
          <p:cNvPr id="10" name="TextBox 9">
            <a:extLst>
              <a:ext uri="{FF2B5EF4-FFF2-40B4-BE49-F238E27FC236}">
                <a16:creationId xmlns:a16="http://schemas.microsoft.com/office/drawing/2014/main" id="{4DFA77D0-0950-C9C0-0C70-6E41627A3913}"/>
              </a:ext>
            </a:extLst>
          </p:cNvPr>
          <p:cNvSpPr txBox="1"/>
          <p:nvPr/>
        </p:nvSpPr>
        <p:spPr>
          <a:xfrm>
            <a:off x="2880000" y="1440000"/>
            <a:ext cx="4834853" cy="2971134"/>
          </a:xfrm>
          <a:prstGeom prst="rect">
            <a:avLst/>
          </a:prstGeom>
          <a:noFill/>
        </p:spPr>
        <p:txBody>
          <a:bodyPr wrap="square">
            <a:spAutoFit/>
          </a:bodyPr>
          <a:lstStyle/>
          <a:p>
            <a:pPr marL="228600" indent="-228600">
              <a:lnSpc>
                <a:spcPct val="107000"/>
              </a:lnSpc>
              <a:spcAft>
                <a:spcPts val="800"/>
              </a:spcAft>
              <a:buFont typeface="+mj-lt"/>
              <a:buAutoNum type="arabicPeriod"/>
            </a:pPr>
            <a:r>
              <a:rPr lang="en-GB" sz="1200" kern="100" dirty="0">
                <a:solidFill>
                  <a:schemeClr val="bg1"/>
                </a:solidFill>
                <a:effectLst/>
                <a:latin typeface="Futura Com Medium" panose="02000604030000020003" pitchFamily="2" charset="77"/>
                <a:ea typeface="Calibri" panose="020F0502020204030204" pitchFamily="34" charset="0"/>
              </a:rPr>
              <a:t>Internal Leak Sensor </a:t>
            </a:r>
            <a:r>
              <a:rPr lang="en-GB" sz="1200" kern="100" dirty="0">
                <a:solidFill>
                  <a:schemeClr val="bg1"/>
                </a:solidFill>
                <a:effectLst/>
                <a:latin typeface="Futura Com Light" panose="020B0402020204020303" pitchFamily="34" charset="77"/>
                <a:ea typeface="Calibri" panose="020F0502020204030204" pitchFamily="34" charset="0"/>
              </a:rPr>
              <a:t>– When activated, complete unit shuts </a:t>
            </a:r>
            <a:br>
              <a:rPr lang="en-GB" sz="1200" kern="100" dirty="0">
                <a:solidFill>
                  <a:schemeClr val="bg1"/>
                </a:solidFill>
                <a:effectLst/>
                <a:latin typeface="Futura Com Light" panose="020B0402020204020303" pitchFamily="34" charset="77"/>
                <a:ea typeface="Calibri" panose="020F0502020204030204" pitchFamily="34" charset="0"/>
              </a:rPr>
            </a:br>
            <a:r>
              <a:rPr lang="en-GB" sz="1200" kern="100" dirty="0">
                <a:solidFill>
                  <a:schemeClr val="bg1"/>
                </a:solidFill>
                <a:effectLst/>
                <a:latin typeface="Futura Com Light" panose="020B0402020204020303" pitchFamily="34" charset="77"/>
                <a:ea typeface="Calibri" panose="020F0502020204030204" pitchFamily="34" charset="0"/>
              </a:rPr>
              <a:t>down. Probes located under the carbonation pump. </a:t>
            </a:r>
          </a:p>
          <a:p>
            <a:pPr marL="228600" indent="-228600">
              <a:lnSpc>
                <a:spcPct val="107000"/>
              </a:lnSpc>
              <a:spcAft>
                <a:spcPts val="800"/>
              </a:spcAft>
              <a:buFont typeface="+mj-lt"/>
              <a:buAutoNum type="arabicPeriod"/>
            </a:pPr>
            <a:r>
              <a:rPr lang="en-GB" sz="1200" kern="100" dirty="0">
                <a:solidFill>
                  <a:schemeClr val="bg1"/>
                </a:solidFill>
                <a:effectLst/>
                <a:latin typeface="Futura Com Medium" panose="02000604030000020003" pitchFamily="2" charset="77"/>
                <a:ea typeface="Calibri" panose="020F0502020204030204" pitchFamily="34" charset="0"/>
              </a:rPr>
              <a:t>Internal overheat triggered </a:t>
            </a:r>
            <a:r>
              <a:rPr lang="en-GB" sz="1200" kern="100" dirty="0">
                <a:solidFill>
                  <a:schemeClr val="bg1"/>
                </a:solidFill>
                <a:effectLst/>
                <a:latin typeface="Futura Com Light" panose="020B0402020204020303" pitchFamily="34" charset="77"/>
                <a:ea typeface="Calibri" panose="020F0502020204030204" pitchFamily="34" charset="0"/>
              </a:rPr>
              <a:t>– When activated, complete unit </a:t>
            </a:r>
            <a:br>
              <a:rPr lang="en-GB" sz="1200" kern="100" dirty="0">
                <a:solidFill>
                  <a:schemeClr val="bg1"/>
                </a:solidFill>
                <a:effectLst/>
                <a:latin typeface="Futura Com Light" panose="020B0402020204020303" pitchFamily="34" charset="77"/>
                <a:ea typeface="Calibri" panose="020F0502020204030204" pitchFamily="34" charset="0"/>
              </a:rPr>
            </a:br>
            <a:r>
              <a:rPr lang="en-GB" sz="1200" kern="100" dirty="0">
                <a:solidFill>
                  <a:schemeClr val="bg1"/>
                </a:solidFill>
                <a:effectLst/>
                <a:latin typeface="Futura Com Light" panose="020B0402020204020303" pitchFamily="34" charset="77"/>
                <a:ea typeface="Calibri" panose="020F0502020204030204" pitchFamily="34" charset="0"/>
              </a:rPr>
              <a:t>shuts down. </a:t>
            </a:r>
          </a:p>
          <a:p>
            <a:pPr marL="228600" indent="-228600">
              <a:lnSpc>
                <a:spcPct val="107000"/>
              </a:lnSpc>
              <a:spcAft>
                <a:spcPts val="800"/>
              </a:spcAft>
              <a:buFont typeface="+mj-lt"/>
              <a:buAutoNum type="arabicPeriod"/>
            </a:pPr>
            <a:r>
              <a:rPr lang="en-GB" sz="1200" kern="100" dirty="0">
                <a:solidFill>
                  <a:schemeClr val="bg1"/>
                </a:solidFill>
                <a:effectLst/>
                <a:latin typeface="Futura Com Medium" panose="02000604030000020003" pitchFamily="2" charset="77"/>
                <a:ea typeface="Calibri" panose="020F0502020204030204" pitchFamily="34" charset="0"/>
              </a:rPr>
              <a:t>Carbonator can not filling </a:t>
            </a:r>
            <a:r>
              <a:rPr lang="en-GB" sz="1200" kern="100" dirty="0">
                <a:solidFill>
                  <a:schemeClr val="bg1"/>
                </a:solidFill>
                <a:effectLst/>
                <a:latin typeface="Futura Com Light" panose="020B0402020204020303" pitchFamily="34" charset="77"/>
                <a:ea typeface="Calibri" panose="020F0502020204030204" pitchFamily="34" charset="0"/>
              </a:rPr>
              <a:t>– When activated, Sparkling side </a:t>
            </a:r>
            <a:br>
              <a:rPr lang="en-GB" sz="1200" kern="100" dirty="0">
                <a:solidFill>
                  <a:schemeClr val="bg1"/>
                </a:solidFill>
                <a:effectLst/>
                <a:latin typeface="Futura Com Light" panose="020B0402020204020303" pitchFamily="34" charset="77"/>
                <a:ea typeface="Calibri" panose="020F0502020204030204" pitchFamily="34" charset="0"/>
              </a:rPr>
            </a:br>
            <a:r>
              <a:rPr lang="en-GB" sz="1200" kern="100" dirty="0">
                <a:solidFill>
                  <a:schemeClr val="bg1"/>
                </a:solidFill>
                <a:effectLst/>
                <a:latin typeface="Futura Com Light" panose="020B0402020204020303" pitchFamily="34" charset="77"/>
                <a:ea typeface="Calibri" panose="020F0502020204030204" pitchFamily="34" charset="0"/>
              </a:rPr>
              <a:t>only inactive (5mins).</a:t>
            </a:r>
          </a:p>
          <a:p>
            <a:pPr marL="228600" indent="-228600">
              <a:lnSpc>
                <a:spcPct val="107000"/>
              </a:lnSpc>
              <a:spcAft>
                <a:spcPts val="800"/>
              </a:spcAft>
              <a:buFont typeface="+mj-lt"/>
              <a:buAutoNum type="arabicPeriod"/>
            </a:pPr>
            <a:r>
              <a:rPr lang="en-GB" sz="1200" kern="100" dirty="0">
                <a:solidFill>
                  <a:schemeClr val="bg1"/>
                </a:solidFill>
                <a:effectLst/>
                <a:latin typeface="Futura Com Medium" panose="02000604030000020003" pitchFamily="2" charset="77"/>
                <a:ea typeface="Calibri" panose="020F0502020204030204" pitchFamily="34" charset="0"/>
              </a:rPr>
              <a:t>Boiler not heating correctly </a:t>
            </a:r>
            <a:r>
              <a:rPr lang="en-GB" sz="1200" kern="100" dirty="0">
                <a:solidFill>
                  <a:schemeClr val="bg1"/>
                </a:solidFill>
                <a:effectLst/>
                <a:latin typeface="Futura Com Light" panose="020B0402020204020303" pitchFamily="34" charset="77"/>
                <a:ea typeface="Calibri" panose="020F0502020204030204" pitchFamily="34" charset="0"/>
              </a:rPr>
              <a:t>– When activated, Boiler side only inactive (30mins).</a:t>
            </a:r>
          </a:p>
          <a:p>
            <a:pPr marL="228600" indent="-228600">
              <a:lnSpc>
                <a:spcPct val="107000"/>
              </a:lnSpc>
              <a:spcAft>
                <a:spcPts val="800"/>
              </a:spcAft>
              <a:buFont typeface="+mj-lt"/>
              <a:buAutoNum type="arabicPeriod"/>
            </a:pPr>
            <a:r>
              <a:rPr lang="en-GB" sz="1200" kern="100" dirty="0">
                <a:solidFill>
                  <a:schemeClr val="bg1"/>
                </a:solidFill>
                <a:effectLst/>
                <a:latin typeface="Futura Com Medium" panose="02000604030000020003" pitchFamily="2" charset="77"/>
                <a:ea typeface="Calibri" panose="020F0502020204030204" pitchFamily="34" charset="0"/>
              </a:rPr>
              <a:t>Waste Kit full </a:t>
            </a:r>
            <a:r>
              <a:rPr lang="en-GB" sz="1200" kern="100" dirty="0">
                <a:solidFill>
                  <a:schemeClr val="bg1"/>
                </a:solidFill>
                <a:effectLst/>
                <a:latin typeface="Futura Com Light" panose="020B0402020204020303" pitchFamily="34" charset="77"/>
                <a:ea typeface="Calibri" panose="020F0502020204030204" pitchFamily="34" charset="0"/>
              </a:rPr>
              <a:t>– When activated, no dispense from any option </a:t>
            </a:r>
            <a:br>
              <a:rPr lang="en-GB" sz="1200" kern="100" dirty="0">
                <a:solidFill>
                  <a:schemeClr val="bg1"/>
                </a:solidFill>
                <a:effectLst/>
                <a:latin typeface="Futura Com Light" panose="020B0402020204020303" pitchFamily="34" charset="77"/>
                <a:ea typeface="Calibri" panose="020F0502020204030204" pitchFamily="34" charset="0"/>
              </a:rPr>
            </a:br>
            <a:r>
              <a:rPr lang="en-GB" sz="1200" kern="100" dirty="0">
                <a:solidFill>
                  <a:schemeClr val="bg1"/>
                </a:solidFill>
                <a:effectLst/>
                <a:latin typeface="Futura Com Light" panose="020B0402020204020303" pitchFamily="34" charset="77"/>
                <a:ea typeface="Calibri" panose="020F0502020204030204" pitchFamily="34" charset="0"/>
              </a:rPr>
              <a:t>with all icons off. </a:t>
            </a:r>
          </a:p>
          <a:p>
            <a:pPr marL="228600" indent="-228600">
              <a:lnSpc>
                <a:spcPct val="107000"/>
              </a:lnSpc>
              <a:spcAft>
                <a:spcPts val="800"/>
              </a:spcAft>
              <a:buFont typeface="+mj-lt"/>
              <a:buAutoNum type="arabicPeriod"/>
            </a:pPr>
            <a:r>
              <a:rPr lang="en-GB" sz="1200" kern="100" dirty="0">
                <a:solidFill>
                  <a:schemeClr val="bg1"/>
                </a:solidFill>
                <a:effectLst/>
                <a:latin typeface="Futura Com Medium" panose="02000604030000020003" pitchFamily="2" charset="77"/>
                <a:ea typeface="Calibri" panose="020F0502020204030204" pitchFamily="34" charset="0"/>
              </a:rPr>
              <a:t>Boiler dry fire </a:t>
            </a:r>
            <a:r>
              <a:rPr lang="en-GB" sz="1200" kern="100" dirty="0">
                <a:solidFill>
                  <a:schemeClr val="bg1"/>
                </a:solidFill>
                <a:effectLst/>
                <a:latin typeface="Futura Com Light" panose="020B0402020204020303" pitchFamily="34" charset="77"/>
                <a:ea typeface="Calibri" panose="020F0502020204030204" pitchFamily="34" charset="0"/>
              </a:rPr>
              <a:t>– When activated, complete unit shuts down (8c/30secs). </a:t>
            </a:r>
          </a:p>
        </p:txBody>
      </p:sp>
      <p:pic>
        <p:nvPicPr>
          <p:cNvPr id="6" name="Picture 5">
            <a:extLst>
              <a:ext uri="{FF2B5EF4-FFF2-40B4-BE49-F238E27FC236}">
                <a16:creationId xmlns:a16="http://schemas.microsoft.com/office/drawing/2014/main" id="{91844E75-7454-65D0-BE27-0958B4474A09}"/>
              </a:ext>
            </a:extLst>
          </p:cNvPr>
          <p:cNvPicPr>
            <a:picLocks noChangeAspect="1"/>
          </p:cNvPicPr>
          <p:nvPr/>
        </p:nvPicPr>
        <p:blipFill>
          <a:blip r:embed="rId7"/>
          <a:stretch>
            <a:fillRect/>
          </a:stretch>
        </p:blipFill>
        <p:spPr>
          <a:xfrm>
            <a:off x="7686831" y="1440000"/>
            <a:ext cx="2559429" cy="3407524"/>
          </a:xfrm>
          <a:prstGeom prst="rect">
            <a:avLst/>
          </a:prstGeom>
        </p:spPr>
      </p:pic>
      <p:pic>
        <p:nvPicPr>
          <p:cNvPr id="7" name="Picture 6">
            <a:hlinkHover r:id="rId8" action="ppaction://hlinksldjump"/>
            <a:extLst>
              <a:ext uri="{FF2B5EF4-FFF2-40B4-BE49-F238E27FC236}">
                <a16:creationId xmlns:a16="http://schemas.microsoft.com/office/drawing/2014/main" id="{99DABAF5-77CC-25FF-CC95-7AE7B16F439C}"/>
              </a:ext>
            </a:extLst>
          </p:cNvPr>
          <p:cNvPicPr>
            <a:picLocks noChangeAspect="1"/>
          </p:cNvPicPr>
          <p:nvPr/>
        </p:nvPicPr>
        <p:blipFill>
          <a:blip r:embed="rId9"/>
          <a:srcRect/>
          <a:stretch/>
        </p:blipFill>
        <p:spPr>
          <a:xfrm>
            <a:off x="7819034" y="1553898"/>
            <a:ext cx="231983" cy="231983"/>
          </a:xfrm>
          <a:prstGeom prst="rect">
            <a:avLst/>
          </a:prstGeom>
        </p:spPr>
      </p:pic>
      <p:sp>
        <p:nvSpPr>
          <p:cNvPr id="9" name="TextBox 8">
            <a:extLst>
              <a:ext uri="{FF2B5EF4-FFF2-40B4-BE49-F238E27FC236}">
                <a16:creationId xmlns:a16="http://schemas.microsoft.com/office/drawing/2014/main" id="{9CE4BCE2-5F97-FBE4-D687-7AF879886201}"/>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19586075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91DF7C-D7DE-F321-A70E-8B7BA8728858}"/>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AF886CC1-80DC-0384-E974-6F64B8BEFE58}"/>
              </a:ext>
            </a:extLst>
          </p:cNvPr>
          <p:cNvSpPr>
            <a:spLocks noGrp="1" noRot="1" noMove="1" noResize="1" noEditPoints="1" noAdjustHandles="1" noChangeArrowheads="1" noChangeShapeType="1"/>
          </p:cNvSpPr>
          <p:nvPr/>
        </p:nvSpPr>
        <p:spPr>
          <a:xfrm>
            <a:off x="-1"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white arrow in a circle&#10;&#10;Description automatically generated">
            <a:hlinkClick r:id="" action="ppaction://hlinkshowjump?jump=nextslide"/>
            <a:extLst>
              <a:ext uri="{FF2B5EF4-FFF2-40B4-BE49-F238E27FC236}">
                <a16:creationId xmlns:a16="http://schemas.microsoft.com/office/drawing/2014/main" id="{ED88D860-32B6-4BD5-6E19-8BC238AA01B0}"/>
              </a:ext>
            </a:extLst>
          </p:cNvPr>
          <p:cNvPicPr>
            <a:picLocks noChangeAspect="1"/>
          </p:cNvPicPr>
          <p:nvPr/>
        </p:nvPicPr>
        <p:blipFill>
          <a:blip r:embed="rId3"/>
          <a:stretch>
            <a:fillRect/>
          </a:stretch>
        </p:blipFill>
        <p:spPr>
          <a:xfrm flipH="1">
            <a:off x="11420830" y="6322937"/>
            <a:ext cx="368749" cy="368749"/>
          </a:xfrm>
          <a:prstGeom prst="rect">
            <a:avLst/>
          </a:prstGeom>
        </p:spPr>
      </p:pic>
      <p:pic>
        <p:nvPicPr>
          <p:cNvPr id="8" name="Picture 7" descr="A white arrow in a circle&#10;&#10;Description automatically generated">
            <a:hlinkClick r:id="" action="ppaction://hlinkshowjump?jump=previousslide"/>
            <a:extLst>
              <a:ext uri="{FF2B5EF4-FFF2-40B4-BE49-F238E27FC236}">
                <a16:creationId xmlns:a16="http://schemas.microsoft.com/office/drawing/2014/main" id="{5FE63106-4498-B897-43CE-A72F0927A1AE}"/>
              </a:ext>
            </a:extLst>
          </p:cNvPr>
          <p:cNvPicPr>
            <a:picLocks noChangeAspect="1"/>
          </p:cNvPicPr>
          <p:nvPr/>
        </p:nvPicPr>
        <p:blipFill>
          <a:blip r:embed="rId4"/>
          <a:stretch>
            <a:fillRect/>
          </a:stretch>
        </p:blipFill>
        <p:spPr>
          <a:xfrm flipH="1">
            <a:off x="10819597" y="6322937"/>
            <a:ext cx="368749" cy="368749"/>
          </a:xfrm>
          <a:prstGeom prst="rect">
            <a:avLst/>
          </a:prstGeom>
        </p:spPr>
      </p:pic>
      <p:cxnSp>
        <p:nvCxnSpPr>
          <p:cNvPr id="12" name="Straight Connector 11">
            <a:extLst>
              <a:ext uri="{FF2B5EF4-FFF2-40B4-BE49-F238E27FC236}">
                <a16:creationId xmlns:a16="http://schemas.microsoft.com/office/drawing/2014/main" id="{03B8044F-DC1F-03BB-2632-911CDD9D5516}"/>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AEB80E1-A7BA-53FA-8E52-224BF7677E87}"/>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676C6FF7-07BE-77A1-CE1F-711B143D94C2}"/>
              </a:ext>
            </a:extLst>
          </p:cNvPr>
          <p:cNvSpPr txBox="1"/>
          <p:nvPr/>
        </p:nvSpPr>
        <p:spPr>
          <a:xfrm>
            <a:off x="214387" y="310241"/>
            <a:ext cx="2563537" cy="527965"/>
          </a:xfrm>
          <a:prstGeom prst="rect">
            <a:avLst/>
          </a:prstGeom>
          <a:noFill/>
        </p:spPr>
        <p:txBody>
          <a:bodyPr wrap="square" rtlCol="0">
            <a:spAutoFit/>
          </a:bodyPr>
          <a:lstStyle/>
          <a:p>
            <a:pPr lvl="0">
              <a:lnSpc>
                <a:spcPct val="107000"/>
              </a:lnSpc>
              <a:spcAft>
                <a:spcPts val="800"/>
              </a:spcAft>
            </a:pPr>
            <a:r>
              <a:rPr lang="en-GB" sz="2800" kern="100" dirty="0">
                <a:solidFill>
                  <a:schemeClr val="bg1"/>
                </a:solidFill>
                <a:effectLst/>
                <a:latin typeface="Futura Com Medium" panose="02000604030000020003" pitchFamily="2" charset="77"/>
                <a:ea typeface="Calibri" panose="020F0502020204030204" pitchFamily="34" charset="0"/>
              </a:rPr>
              <a:t>Fault Codes</a:t>
            </a:r>
          </a:p>
        </p:txBody>
      </p:sp>
      <p:cxnSp>
        <p:nvCxnSpPr>
          <p:cNvPr id="23" name="Straight Connector 22">
            <a:extLst>
              <a:ext uri="{FF2B5EF4-FFF2-40B4-BE49-F238E27FC236}">
                <a16:creationId xmlns:a16="http://schemas.microsoft.com/office/drawing/2014/main" id="{AE7CA42E-02B6-85F9-D77D-F59490453437}"/>
              </a:ext>
            </a:extLst>
          </p:cNvPr>
          <p:cNvCxnSpPr>
            <a:cxnSpLocks/>
          </p:cNvCxnSpPr>
          <p:nvPr/>
        </p:nvCxnSpPr>
        <p:spPr>
          <a:xfrm>
            <a:off x="300038" y="296863"/>
            <a:ext cx="19570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Picture 3">
            <a:hlinkClick r:id="rId5" action="ppaction://hlinksldjump"/>
            <a:extLst>
              <a:ext uri="{FF2B5EF4-FFF2-40B4-BE49-F238E27FC236}">
                <a16:creationId xmlns:a16="http://schemas.microsoft.com/office/drawing/2014/main" id="{D9E145A0-1FA2-E1BF-D0B4-A4F42B11A1E4}"/>
              </a:ext>
            </a:extLst>
          </p:cNvPr>
          <p:cNvPicPr>
            <a:picLocks noChangeAspect="1"/>
          </p:cNvPicPr>
          <p:nvPr/>
        </p:nvPicPr>
        <p:blipFill>
          <a:blip r:embed="rId6"/>
          <a:stretch>
            <a:fillRect/>
          </a:stretch>
        </p:blipFill>
        <p:spPr>
          <a:xfrm>
            <a:off x="9796098" y="6322946"/>
            <a:ext cx="368740" cy="368740"/>
          </a:xfrm>
          <a:prstGeom prst="rect">
            <a:avLst/>
          </a:prstGeom>
        </p:spPr>
      </p:pic>
      <p:sp>
        <p:nvSpPr>
          <p:cNvPr id="3" name="TextBox 2">
            <a:extLst>
              <a:ext uri="{FF2B5EF4-FFF2-40B4-BE49-F238E27FC236}">
                <a16:creationId xmlns:a16="http://schemas.microsoft.com/office/drawing/2014/main" id="{35BCA5C3-B9EB-500F-5EA6-4E3FC681DA15}"/>
              </a:ext>
            </a:extLst>
          </p:cNvPr>
          <p:cNvSpPr txBox="1"/>
          <p:nvPr/>
        </p:nvSpPr>
        <p:spPr>
          <a:xfrm>
            <a:off x="2880000" y="1440000"/>
            <a:ext cx="6457278" cy="2524602"/>
          </a:xfrm>
          <a:prstGeom prst="rect">
            <a:avLst/>
          </a:prstGeom>
          <a:noFill/>
        </p:spPr>
        <p:txBody>
          <a:bodyPr wrap="square">
            <a:spAutoFit/>
          </a:bodyPr>
          <a:lstStyle/>
          <a:p>
            <a:pPr>
              <a:lnSpc>
                <a:spcPct val="107000"/>
              </a:lnSpc>
              <a:spcAft>
                <a:spcPts val="1200"/>
              </a:spcAft>
            </a:pPr>
            <a:r>
              <a:rPr lang="en-GB" sz="1200" kern="100" dirty="0">
                <a:solidFill>
                  <a:schemeClr val="bg1"/>
                </a:solidFill>
                <a:effectLst/>
                <a:latin typeface="Futura Com Medium" panose="02000604030000020003" pitchFamily="2" charset="77"/>
                <a:ea typeface="Calibri" panose="020F0502020204030204" pitchFamily="34" charset="0"/>
              </a:rPr>
              <a:t>Additional Fault Codes:</a:t>
            </a:r>
          </a:p>
          <a:p>
            <a:pPr marL="342900" lvl="0" indent="-342900">
              <a:lnSpc>
                <a:spcPct val="107000"/>
              </a:lnSpc>
              <a:spcAft>
                <a:spcPts val="1200"/>
              </a:spcAft>
              <a:buFont typeface="System Font Regular"/>
              <a:buChar char="−"/>
            </a:pPr>
            <a:r>
              <a:rPr lang="en-GB" sz="1200" kern="100" dirty="0">
                <a:solidFill>
                  <a:schemeClr val="bg1"/>
                </a:solidFill>
                <a:effectLst/>
                <a:latin typeface="Futura Com Light" panose="020B0402020204020303" pitchFamily="34" charset="77"/>
                <a:ea typeface="Calibri" panose="020F0502020204030204" pitchFamily="34" charset="0"/>
              </a:rPr>
              <a:t>Cold NTC Probe damaged or not connected to the MC Board will result in the refrigeration system not running, Chilled &amp; Sparkling Icons off on the Lens and the red warning triangle being on constantly. </a:t>
            </a:r>
          </a:p>
          <a:p>
            <a:pPr marL="342900" lvl="0" indent="-342900">
              <a:lnSpc>
                <a:spcPct val="107000"/>
              </a:lnSpc>
              <a:spcAft>
                <a:spcPts val="1200"/>
              </a:spcAft>
              <a:buFont typeface="System Font Regular"/>
              <a:buChar char="−"/>
            </a:pPr>
            <a:r>
              <a:rPr lang="en-GB" sz="1200" kern="100" dirty="0">
                <a:solidFill>
                  <a:schemeClr val="bg1"/>
                </a:solidFill>
                <a:effectLst/>
                <a:latin typeface="Futura Com Light" panose="020B0402020204020303" pitchFamily="34" charset="77"/>
                <a:ea typeface="Calibri" panose="020F0502020204030204" pitchFamily="34" charset="0"/>
              </a:rPr>
              <a:t>Hot NTC Probe damaged or not connected to the MC Board will result in the heating system not running, Hot Icon off on the Lens and the red warning triangle being on constantly. </a:t>
            </a:r>
          </a:p>
          <a:p>
            <a:pPr marL="342900" lvl="0" indent="-342900">
              <a:lnSpc>
                <a:spcPct val="107000"/>
              </a:lnSpc>
              <a:spcAft>
                <a:spcPts val="1200"/>
              </a:spcAft>
              <a:buFont typeface="System Font Regular"/>
              <a:buChar char="−"/>
            </a:pPr>
            <a:r>
              <a:rPr lang="en-GB" sz="1200" kern="100">
                <a:solidFill>
                  <a:schemeClr val="bg1"/>
                </a:solidFill>
                <a:effectLst/>
                <a:latin typeface="Futura Com Light" panose="020B0402020204020303" pitchFamily="34" charset="77"/>
                <a:ea typeface="Calibri" panose="020F0502020204030204" pitchFamily="34" charset="0"/>
              </a:rPr>
              <a:t>Red </a:t>
            </a:r>
            <a:r>
              <a:rPr lang="en-GB" sz="1200" kern="100" dirty="0">
                <a:solidFill>
                  <a:schemeClr val="bg1"/>
                </a:solidFill>
                <a:effectLst/>
                <a:latin typeface="Futura Com Light" panose="020B0402020204020303" pitchFamily="34" charset="77"/>
                <a:ea typeface="Calibri" panose="020F0502020204030204" pitchFamily="34" charset="0"/>
              </a:rPr>
              <a:t>warning solid and no dispense – Splash feature activated. When steam has settled on the lens when a user is dispensing, unit will know not to latch on when user has removed finger and red warning will be solid with no dispense from the unit until the lens is clear (steam evaporated or lens wiped clean) </a:t>
            </a:r>
          </a:p>
        </p:txBody>
      </p:sp>
      <p:sp>
        <p:nvSpPr>
          <p:cNvPr id="7" name="TextBox 6">
            <a:extLst>
              <a:ext uri="{FF2B5EF4-FFF2-40B4-BE49-F238E27FC236}">
                <a16:creationId xmlns:a16="http://schemas.microsoft.com/office/drawing/2014/main" id="{6B16524A-BF8D-80A1-DF8C-2D4A271E10F1}"/>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32351638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C4AA8F-146E-01EA-519B-23095F384DED}"/>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20A4DEF7-A1D9-B067-32BA-A11440120D5A}"/>
              </a:ext>
            </a:extLst>
          </p:cNvPr>
          <p:cNvSpPr>
            <a:spLocks noGrp="1" noRot="1" noMove="1" noResize="1" noEditPoints="1" noAdjustHandles="1" noChangeArrowheads="1" noChangeShapeType="1"/>
          </p:cNvSpPr>
          <p:nvPr/>
        </p:nvSpPr>
        <p:spPr>
          <a:xfrm>
            <a:off x="-1"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white arrow in a circle&#10;&#10;Description automatically generated">
            <a:hlinkClick r:id="" action="ppaction://hlinkshowjump?jump=nextslide"/>
            <a:extLst>
              <a:ext uri="{FF2B5EF4-FFF2-40B4-BE49-F238E27FC236}">
                <a16:creationId xmlns:a16="http://schemas.microsoft.com/office/drawing/2014/main" id="{4A48A6DE-1995-9B49-96E5-C297177AFAD2}"/>
              </a:ext>
            </a:extLst>
          </p:cNvPr>
          <p:cNvPicPr>
            <a:picLocks noChangeAspect="1"/>
          </p:cNvPicPr>
          <p:nvPr/>
        </p:nvPicPr>
        <p:blipFill>
          <a:blip r:embed="rId2"/>
          <a:stretch>
            <a:fillRect/>
          </a:stretch>
        </p:blipFill>
        <p:spPr>
          <a:xfrm flipH="1">
            <a:off x="11420830" y="6322937"/>
            <a:ext cx="368749" cy="368749"/>
          </a:xfrm>
          <a:prstGeom prst="rect">
            <a:avLst/>
          </a:prstGeom>
        </p:spPr>
      </p:pic>
      <p:pic>
        <p:nvPicPr>
          <p:cNvPr id="8" name="Picture 7" descr="A white arrow in a circle&#10;&#10;Description automatically generated">
            <a:hlinkClick r:id="" action="ppaction://hlinkshowjump?jump=previousslide"/>
            <a:extLst>
              <a:ext uri="{FF2B5EF4-FFF2-40B4-BE49-F238E27FC236}">
                <a16:creationId xmlns:a16="http://schemas.microsoft.com/office/drawing/2014/main" id="{0098CDA7-6016-5583-277A-B9B0BC94C092}"/>
              </a:ext>
            </a:extLst>
          </p:cNvPr>
          <p:cNvPicPr>
            <a:picLocks noChangeAspect="1"/>
          </p:cNvPicPr>
          <p:nvPr/>
        </p:nvPicPr>
        <p:blipFill>
          <a:blip r:embed="rId3"/>
          <a:stretch>
            <a:fillRect/>
          </a:stretch>
        </p:blipFill>
        <p:spPr>
          <a:xfrm flipH="1">
            <a:off x="10819597" y="6322937"/>
            <a:ext cx="368749" cy="368749"/>
          </a:xfrm>
          <a:prstGeom prst="rect">
            <a:avLst/>
          </a:prstGeom>
        </p:spPr>
      </p:pic>
      <p:cxnSp>
        <p:nvCxnSpPr>
          <p:cNvPr id="12" name="Straight Connector 11">
            <a:extLst>
              <a:ext uri="{FF2B5EF4-FFF2-40B4-BE49-F238E27FC236}">
                <a16:creationId xmlns:a16="http://schemas.microsoft.com/office/drawing/2014/main" id="{2829AA07-6B49-A616-C99C-98EB17846353}"/>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34B2F49-AE19-74F3-F936-8B31E78C9B98}"/>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Picture 3">
            <a:hlinkClick r:id="rId4" action="ppaction://hlinksldjump"/>
            <a:extLst>
              <a:ext uri="{FF2B5EF4-FFF2-40B4-BE49-F238E27FC236}">
                <a16:creationId xmlns:a16="http://schemas.microsoft.com/office/drawing/2014/main" id="{619AF2BF-AF71-9B2C-EF7B-118FB0F8F556}"/>
              </a:ext>
            </a:extLst>
          </p:cNvPr>
          <p:cNvPicPr>
            <a:picLocks noChangeAspect="1"/>
          </p:cNvPicPr>
          <p:nvPr/>
        </p:nvPicPr>
        <p:blipFill>
          <a:blip r:embed="rId5"/>
          <a:stretch>
            <a:fillRect/>
          </a:stretch>
        </p:blipFill>
        <p:spPr>
          <a:xfrm>
            <a:off x="9796098" y="6322946"/>
            <a:ext cx="368740" cy="368740"/>
          </a:xfrm>
          <a:prstGeom prst="rect">
            <a:avLst/>
          </a:prstGeom>
        </p:spPr>
      </p:pic>
      <p:sp>
        <p:nvSpPr>
          <p:cNvPr id="6" name="TextBox 5">
            <a:extLst>
              <a:ext uri="{FF2B5EF4-FFF2-40B4-BE49-F238E27FC236}">
                <a16:creationId xmlns:a16="http://schemas.microsoft.com/office/drawing/2014/main" id="{62CEB4BC-C7F6-AE68-FB1C-8B5474989BEE}"/>
              </a:ext>
            </a:extLst>
          </p:cNvPr>
          <p:cNvSpPr txBox="1"/>
          <p:nvPr/>
        </p:nvSpPr>
        <p:spPr>
          <a:xfrm>
            <a:off x="214387" y="310241"/>
            <a:ext cx="2563537" cy="527965"/>
          </a:xfrm>
          <a:prstGeom prst="rect">
            <a:avLst/>
          </a:prstGeom>
          <a:noFill/>
        </p:spPr>
        <p:txBody>
          <a:bodyPr wrap="square" rtlCol="0">
            <a:spAutoFit/>
          </a:bodyPr>
          <a:lstStyle/>
          <a:p>
            <a:pPr>
              <a:lnSpc>
                <a:spcPct val="107000"/>
              </a:lnSpc>
              <a:spcAft>
                <a:spcPts val="800"/>
              </a:spcAft>
            </a:pPr>
            <a:r>
              <a:rPr lang="en-GB" sz="2800" kern="100" dirty="0">
                <a:solidFill>
                  <a:schemeClr val="bg1"/>
                </a:solidFill>
                <a:effectLst/>
                <a:latin typeface="Futura Com Medium" panose="02000604030000020003" pitchFamily="2" charset="77"/>
                <a:ea typeface="Calibri" panose="020F0502020204030204" pitchFamily="34" charset="0"/>
              </a:rPr>
              <a:t>Installation</a:t>
            </a:r>
          </a:p>
        </p:txBody>
      </p:sp>
      <p:cxnSp>
        <p:nvCxnSpPr>
          <p:cNvPr id="7" name="Straight Connector 6">
            <a:extLst>
              <a:ext uri="{FF2B5EF4-FFF2-40B4-BE49-F238E27FC236}">
                <a16:creationId xmlns:a16="http://schemas.microsoft.com/office/drawing/2014/main" id="{24E90FF0-7559-A0B5-3EBE-5BF415A2B910}"/>
              </a:ext>
            </a:extLst>
          </p:cNvPr>
          <p:cNvCxnSpPr>
            <a:cxnSpLocks/>
          </p:cNvCxnSpPr>
          <p:nvPr/>
        </p:nvCxnSpPr>
        <p:spPr>
          <a:xfrm>
            <a:off x="300038" y="296863"/>
            <a:ext cx="19570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9" name="Picture 8" descr="A drawing of a machine&#10;&#10;Description automatically generated">
            <a:extLst>
              <a:ext uri="{FF2B5EF4-FFF2-40B4-BE49-F238E27FC236}">
                <a16:creationId xmlns:a16="http://schemas.microsoft.com/office/drawing/2014/main" id="{A00469BB-E82B-67BF-1637-315ACE7BD500}"/>
              </a:ext>
            </a:extLst>
          </p:cNvPr>
          <p:cNvPicPr>
            <a:picLocks noChangeAspect="1"/>
          </p:cNvPicPr>
          <p:nvPr/>
        </p:nvPicPr>
        <p:blipFill>
          <a:blip r:embed="rId6"/>
          <a:stretch>
            <a:fillRect/>
          </a:stretch>
        </p:blipFill>
        <p:spPr>
          <a:xfrm>
            <a:off x="2980171" y="678012"/>
            <a:ext cx="1587500" cy="1600200"/>
          </a:xfrm>
          <a:prstGeom prst="rect">
            <a:avLst/>
          </a:prstGeom>
        </p:spPr>
      </p:pic>
      <p:sp>
        <p:nvSpPr>
          <p:cNvPr id="10" name="TextBox 9">
            <a:extLst>
              <a:ext uri="{FF2B5EF4-FFF2-40B4-BE49-F238E27FC236}">
                <a16:creationId xmlns:a16="http://schemas.microsoft.com/office/drawing/2014/main" id="{497AFBBE-8231-DF63-70D8-00AAF6E2ECCF}"/>
              </a:ext>
            </a:extLst>
          </p:cNvPr>
          <p:cNvSpPr txBox="1"/>
          <p:nvPr/>
        </p:nvSpPr>
        <p:spPr>
          <a:xfrm>
            <a:off x="2880000" y="209020"/>
            <a:ext cx="5073059" cy="310213"/>
          </a:xfrm>
          <a:prstGeom prst="rect">
            <a:avLst/>
          </a:prstGeom>
          <a:noFill/>
        </p:spPr>
        <p:txBody>
          <a:bodyPr wrap="square" rtlCol="0">
            <a:spAutoFit/>
          </a:bodyPr>
          <a:lstStyle/>
          <a:p>
            <a:pPr>
              <a:lnSpc>
                <a:spcPct val="107000"/>
              </a:lnSpc>
              <a:spcAft>
                <a:spcPts val="800"/>
              </a:spcAft>
            </a:pPr>
            <a:r>
              <a:rPr lang="en-GB" sz="1400" kern="100" dirty="0">
                <a:solidFill>
                  <a:schemeClr val="bg1"/>
                </a:solidFill>
                <a:effectLst/>
                <a:latin typeface="Futura Com Medium" panose="02000604030000020003" pitchFamily="2" charset="77"/>
                <a:ea typeface="Calibri" panose="020F0502020204030204" pitchFamily="34" charset="0"/>
              </a:rPr>
              <a:t>E6 Installation &amp; Water Connection</a:t>
            </a:r>
          </a:p>
        </p:txBody>
      </p:sp>
      <p:pic>
        <p:nvPicPr>
          <p:cNvPr id="13" name="Picture 12" descr="A drawing of a computer&#10;&#10;Description automatically generated">
            <a:extLst>
              <a:ext uri="{FF2B5EF4-FFF2-40B4-BE49-F238E27FC236}">
                <a16:creationId xmlns:a16="http://schemas.microsoft.com/office/drawing/2014/main" id="{513C21C7-F4FF-EAD4-6B87-AE44A961610E}"/>
              </a:ext>
            </a:extLst>
          </p:cNvPr>
          <p:cNvPicPr>
            <a:picLocks noChangeAspect="1"/>
          </p:cNvPicPr>
          <p:nvPr/>
        </p:nvPicPr>
        <p:blipFill>
          <a:blip r:embed="rId7"/>
          <a:stretch>
            <a:fillRect/>
          </a:stretch>
        </p:blipFill>
        <p:spPr>
          <a:xfrm>
            <a:off x="4831397" y="678012"/>
            <a:ext cx="1587500" cy="1600200"/>
          </a:xfrm>
          <a:prstGeom prst="rect">
            <a:avLst/>
          </a:prstGeom>
        </p:spPr>
      </p:pic>
      <p:pic>
        <p:nvPicPr>
          <p:cNvPr id="17" name="Picture 16">
            <a:extLst>
              <a:ext uri="{FF2B5EF4-FFF2-40B4-BE49-F238E27FC236}">
                <a16:creationId xmlns:a16="http://schemas.microsoft.com/office/drawing/2014/main" id="{DE797B16-34AD-84BC-89C8-582D036E87D0}"/>
              </a:ext>
            </a:extLst>
          </p:cNvPr>
          <p:cNvPicPr>
            <a:picLocks noChangeAspect="1"/>
          </p:cNvPicPr>
          <p:nvPr/>
        </p:nvPicPr>
        <p:blipFill>
          <a:blip r:embed="rId8"/>
          <a:srcRect/>
          <a:stretch/>
        </p:blipFill>
        <p:spPr>
          <a:xfrm>
            <a:off x="6682623" y="690712"/>
            <a:ext cx="1574800" cy="1574800"/>
          </a:xfrm>
          <a:prstGeom prst="rect">
            <a:avLst/>
          </a:prstGeom>
        </p:spPr>
      </p:pic>
      <p:sp>
        <p:nvSpPr>
          <p:cNvPr id="22" name="TextBox 21">
            <a:extLst>
              <a:ext uri="{FF2B5EF4-FFF2-40B4-BE49-F238E27FC236}">
                <a16:creationId xmlns:a16="http://schemas.microsoft.com/office/drawing/2014/main" id="{D6B6CDB9-8D22-C5CC-4ECB-83A83BED1054}"/>
              </a:ext>
            </a:extLst>
          </p:cNvPr>
          <p:cNvSpPr txBox="1"/>
          <p:nvPr/>
        </p:nvSpPr>
        <p:spPr>
          <a:xfrm>
            <a:off x="2880000" y="2367280"/>
            <a:ext cx="1771058" cy="553998"/>
          </a:xfrm>
          <a:prstGeom prst="rect">
            <a:avLst/>
          </a:prstGeom>
          <a:noFill/>
        </p:spPr>
        <p:txBody>
          <a:bodyPr wrap="square" rtlCol="0">
            <a:spAutoFit/>
          </a:bodyPr>
          <a:lstStyle/>
          <a:p>
            <a:r>
              <a:rPr lang="en-US" sz="1000" dirty="0">
                <a:solidFill>
                  <a:schemeClr val="bg1"/>
                </a:solidFill>
                <a:latin typeface="Futura Com Light" panose="020B0402020204020303" pitchFamily="34" charset="77"/>
              </a:rPr>
              <a:t>Connect the water inlet adapter as supplied and connect to the water supply.</a:t>
            </a:r>
          </a:p>
        </p:txBody>
      </p:sp>
      <p:sp>
        <p:nvSpPr>
          <p:cNvPr id="23" name="TextBox 22">
            <a:extLst>
              <a:ext uri="{FF2B5EF4-FFF2-40B4-BE49-F238E27FC236}">
                <a16:creationId xmlns:a16="http://schemas.microsoft.com/office/drawing/2014/main" id="{F134B7DD-37EF-D7BC-6037-676AFB9E764D}"/>
              </a:ext>
            </a:extLst>
          </p:cNvPr>
          <p:cNvSpPr txBox="1"/>
          <p:nvPr/>
        </p:nvSpPr>
        <p:spPr>
          <a:xfrm>
            <a:off x="4716125" y="2367280"/>
            <a:ext cx="1771058" cy="1015663"/>
          </a:xfrm>
          <a:prstGeom prst="rect">
            <a:avLst/>
          </a:prstGeom>
          <a:noFill/>
        </p:spPr>
        <p:txBody>
          <a:bodyPr wrap="square" rtlCol="0">
            <a:spAutoFit/>
          </a:bodyPr>
          <a:lstStyle/>
          <a:p>
            <a:r>
              <a:rPr lang="en-US" sz="1000" dirty="0">
                <a:solidFill>
                  <a:schemeClr val="bg1"/>
                </a:solidFill>
                <a:latin typeface="Futura Com Light" panose="020B0402020204020303" pitchFamily="34" charset="77"/>
              </a:rPr>
              <a:t>Connect the CO</a:t>
            </a:r>
            <a:r>
              <a:rPr lang="en-US" sz="1000" baseline="-25000" dirty="0">
                <a:solidFill>
                  <a:schemeClr val="bg1"/>
                </a:solidFill>
                <a:latin typeface="Futura Com Light" panose="020B0402020204020303" pitchFamily="34" charset="77"/>
              </a:rPr>
              <a:t>2 </a:t>
            </a:r>
            <a:r>
              <a:rPr lang="en-US" sz="1000" dirty="0">
                <a:solidFill>
                  <a:schemeClr val="bg1"/>
                </a:solidFill>
                <a:latin typeface="Futura Com Light" panose="020B0402020204020303" pitchFamily="34" charset="77"/>
              </a:rPr>
              <a:t>supply from gas regulator, ensuring the pressure is set to max 58 PSI (4 bar), and turn on the supply (See CO</a:t>
            </a:r>
            <a:r>
              <a:rPr lang="en-US" sz="1000" baseline="-25000" dirty="0">
                <a:solidFill>
                  <a:schemeClr val="bg1"/>
                </a:solidFill>
                <a:latin typeface="Futura Com Light" panose="020B0402020204020303" pitchFamily="34" charset="77"/>
              </a:rPr>
              <a:t>2 </a:t>
            </a:r>
            <a:r>
              <a:rPr lang="en-US" sz="1000" dirty="0">
                <a:solidFill>
                  <a:schemeClr val="bg1"/>
                </a:solidFill>
                <a:latin typeface="Futura Com Light" panose="020B0402020204020303" pitchFamily="34" charset="77"/>
              </a:rPr>
              <a:t>Installation section).</a:t>
            </a:r>
            <a:endParaRPr lang="en-US" sz="1000" baseline="-25000" dirty="0">
              <a:solidFill>
                <a:schemeClr val="bg1"/>
              </a:solidFill>
              <a:latin typeface="Futura Com Light" panose="020B0402020204020303" pitchFamily="34" charset="77"/>
            </a:endParaRPr>
          </a:p>
        </p:txBody>
      </p:sp>
      <p:sp>
        <p:nvSpPr>
          <p:cNvPr id="24" name="TextBox 23">
            <a:extLst>
              <a:ext uri="{FF2B5EF4-FFF2-40B4-BE49-F238E27FC236}">
                <a16:creationId xmlns:a16="http://schemas.microsoft.com/office/drawing/2014/main" id="{158D5A17-A0AB-883C-40C3-AF530BD0B8B7}"/>
              </a:ext>
            </a:extLst>
          </p:cNvPr>
          <p:cNvSpPr txBox="1"/>
          <p:nvPr/>
        </p:nvSpPr>
        <p:spPr>
          <a:xfrm>
            <a:off x="6583895" y="2377619"/>
            <a:ext cx="1673527" cy="553998"/>
          </a:xfrm>
          <a:prstGeom prst="rect">
            <a:avLst/>
          </a:prstGeom>
          <a:noFill/>
        </p:spPr>
        <p:txBody>
          <a:bodyPr wrap="square" rtlCol="0">
            <a:spAutoFit/>
          </a:bodyPr>
          <a:lstStyle/>
          <a:p>
            <a:r>
              <a:rPr lang="en-US" sz="1000" dirty="0">
                <a:solidFill>
                  <a:schemeClr val="bg1"/>
                </a:solidFill>
                <a:latin typeface="Futura Com Light" panose="020B0402020204020303" pitchFamily="34" charset="77"/>
              </a:rPr>
              <a:t>Connect the chiller to the electricity supply and ensure unit is switched on.</a:t>
            </a:r>
          </a:p>
        </p:txBody>
      </p:sp>
      <p:pic>
        <p:nvPicPr>
          <p:cNvPr id="26" name="Picture 25">
            <a:extLst>
              <a:ext uri="{FF2B5EF4-FFF2-40B4-BE49-F238E27FC236}">
                <a16:creationId xmlns:a16="http://schemas.microsoft.com/office/drawing/2014/main" id="{2F22A040-47B1-4183-9F53-A1EE449BADC4}"/>
              </a:ext>
            </a:extLst>
          </p:cNvPr>
          <p:cNvPicPr>
            <a:picLocks noChangeAspect="1"/>
          </p:cNvPicPr>
          <p:nvPr/>
        </p:nvPicPr>
        <p:blipFill>
          <a:blip r:embed="rId9"/>
          <a:srcRect/>
          <a:stretch/>
        </p:blipFill>
        <p:spPr>
          <a:xfrm>
            <a:off x="8521149" y="683357"/>
            <a:ext cx="1556601" cy="1577355"/>
          </a:xfrm>
          <a:prstGeom prst="rect">
            <a:avLst/>
          </a:prstGeom>
        </p:spPr>
      </p:pic>
      <p:sp>
        <p:nvSpPr>
          <p:cNvPr id="27" name="TextBox 26">
            <a:extLst>
              <a:ext uri="{FF2B5EF4-FFF2-40B4-BE49-F238E27FC236}">
                <a16:creationId xmlns:a16="http://schemas.microsoft.com/office/drawing/2014/main" id="{28779B4F-B41C-B43B-4084-AAD2AC3AFEF1}"/>
              </a:ext>
            </a:extLst>
          </p:cNvPr>
          <p:cNvSpPr txBox="1"/>
          <p:nvPr/>
        </p:nvSpPr>
        <p:spPr>
          <a:xfrm>
            <a:off x="8413920" y="2367280"/>
            <a:ext cx="1771058" cy="246221"/>
          </a:xfrm>
          <a:prstGeom prst="rect">
            <a:avLst/>
          </a:prstGeom>
          <a:noFill/>
        </p:spPr>
        <p:txBody>
          <a:bodyPr wrap="square" rtlCol="0">
            <a:spAutoFit/>
          </a:bodyPr>
          <a:lstStyle/>
          <a:p>
            <a:r>
              <a:rPr lang="en-US" sz="1000" dirty="0">
                <a:solidFill>
                  <a:schemeClr val="bg1"/>
                </a:solidFill>
                <a:latin typeface="Futura Com Light" panose="020B0402020204020303" pitchFamily="34" charset="77"/>
              </a:rPr>
              <a:t>Turn on the water</a:t>
            </a:r>
          </a:p>
        </p:txBody>
      </p:sp>
      <p:pic>
        <p:nvPicPr>
          <p:cNvPr id="37" name="Picture 36">
            <a:extLst>
              <a:ext uri="{FF2B5EF4-FFF2-40B4-BE49-F238E27FC236}">
                <a16:creationId xmlns:a16="http://schemas.microsoft.com/office/drawing/2014/main" id="{422C559C-3EFF-AF91-20C9-9A11A8CEB42A}"/>
              </a:ext>
            </a:extLst>
          </p:cNvPr>
          <p:cNvPicPr>
            <a:picLocks noChangeAspect="1"/>
          </p:cNvPicPr>
          <p:nvPr/>
        </p:nvPicPr>
        <p:blipFill>
          <a:blip r:embed="rId10"/>
          <a:srcRect/>
          <a:stretch/>
        </p:blipFill>
        <p:spPr>
          <a:xfrm>
            <a:off x="2980171" y="3463006"/>
            <a:ext cx="1587500" cy="1587500"/>
          </a:xfrm>
          <a:prstGeom prst="rect">
            <a:avLst/>
          </a:prstGeom>
        </p:spPr>
      </p:pic>
      <p:pic>
        <p:nvPicPr>
          <p:cNvPr id="38" name="Picture 37">
            <a:extLst>
              <a:ext uri="{FF2B5EF4-FFF2-40B4-BE49-F238E27FC236}">
                <a16:creationId xmlns:a16="http://schemas.microsoft.com/office/drawing/2014/main" id="{2C2D1200-1B35-2CE5-C95A-EBA22559B2B1}"/>
              </a:ext>
            </a:extLst>
          </p:cNvPr>
          <p:cNvPicPr>
            <a:picLocks noChangeAspect="1"/>
          </p:cNvPicPr>
          <p:nvPr/>
        </p:nvPicPr>
        <p:blipFill>
          <a:blip r:embed="rId11"/>
          <a:srcRect/>
          <a:stretch/>
        </p:blipFill>
        <p:spPr>
          <a:xfrm>
            <a:off x="4831397" y="3463006"/>
            <a:ext cx="1587500" cy="1587500"/>
          </a:xfrm>
          <a:prstGeom prst="rect">
            <a:avLst/>
          </a:prstGeom>
        </p:spPr>
      </p:pic>
      <p:pic>
        <p:nvPicPr>
          <p:cNvPr id="39" name="Picture 38">
            <a:extLst>
              <a:ext uri="{FF2B5EF4-FFF2-40B4-BE49-F238E27FC236}">
                <a16:creationId xmlns:a16="http://schemas.microsoft.com/office/drawing/2014/main" id="{AAC9D1E4-9470-1111-7C73-4B5066189801}"/>
              </a:ext>
            </a:extLst>
          </p:cNvPr>
          <p:cNvPicPr>
            <a:picLocks noChangeAspect="1"/>
          </p:cNvPicPr>
          <p:nvPr/>
        </p:nvPicPr>
        <p:blipFill>
          <a:blip r:embed="rId12"/>
          <a:srcRect/>
          <a:stretch/>
        </p:blipFill>
        <p:spPr>
          <a:xfrm>
            <a:off x="6688872" y="3469356"/>
            <a:ext cx="1562301" cy="1574800"/>
          </a:xfrm>
          <a:prstGeom prst="rect">
            <a:avLst/>
          </a:prstGeom>
        </p:spPr>
      </p:pic>
      <p:sp>
        <p:nvSpPr>
          <p:cNvPr id="40" name="TextBox 39">
            <a:extLst>
              <a:ext uri="{FF2B5EF4-FFF2-40B4-BE49-F238E27FC236}">
                <a16:creationId xmlns:a16="http://schemas.microsoft.com/office/drawing/2014/main" id="{9D3B91DF-8671-ECFC-1FE0-1B8D3433DF30}"/>
              </a:ext>
            </a:extLst>
          </p:cNvPr>
          <p:cNvSpPr txBox="1"/>
          <p:nvPr/>
        </p:nvSpPr>
        <p:spPr>
          <a:xfrm>
            <a:off x="2880000" y="5145924"/>
            <a:ext cx="1771058" cy="861774"/>
          </a:xfrm>
          <a:prstGeom prst="rect">
            <a:avLst/>
          </a:prstGeom>
          <a:noFill/>
        </p:spPr>
        <p:txBody>
          <a:bodyPr wrap="square" rtlCol="0">
            <a:spAutoFit/>
          </a:bodyPr>
          <a:lstStyle/>
          <a:p>
            <a:r>
              <a:rPr lang="en-US" sz="1000" dirty="0">
                <a:solidFill>
                  <a:schemeClr val="bg1"/>
                </a:solidFill>
                <a:latin typeface="Futura Com Light" panose="020B0402020204020303" pitchFamily="34" charset="77"/>
              </a:rPr>
              <a:t>The carbonator should be purged of air by activating the sparking water dispense for approximately 10 seconds.</a:t>
            </a:r>
          </a:p>
        </p:txBody>
      </p:sp>
      <p:sp>
        <p:nvSpPr>
          <p:cNvPr id="41" name="TextBox 40">
            <a:extLst>
              <a:ext uri="{FF2B5EF4-FFF2-40B4-BE49-F238E27FC236}">
                <a16:creationId xmlns:a16="http://schemas.microsoft.com/office/drawing/2014/main" id="{955B39D2-A2B0-413D-9F81-5B1642B8AB2C}"/>
              </a:ext>
            </a:extLst>
          </p:cNvPr>
          <p:cNvSpPr txBox="1"/>
          <p:nvPr/>
        </p:nvSpPr>
        <p:spPr>
          <a:xfrm>
            <a:off x="4716125" y="5145924"/>
            <a:ext cx="1771058" cy="1015663"/>
          </a:xfrm>
          <a:prstGeom prst="rect">
            <a:avLst/>
          </a:prstGeom>
          <a:noFill/>
        </p:spPr>
        <p:txBody>
          <a:bodyPr wrap="square" rtlCol="0">
            <a:spAutoFit/>
          </a:bodyPr>
          <a:lstStyle/>
          <a:p>
            <a:r>
              <a:rPr lang="en-US" sz="1000" dirty="0">
                <a:solidFill>
                  <a:schemeClr val="bg1"/>
                </a:solidFill>
                <a:latin typeface="Futura Com Light" panose="020B0402020204020303" pitchFamily="34" charset="77"/>
              </a:rPr>
              <a:t>The hot versions will be in commissioning mode which stops the unit from running only dispensing. With hot water versions fill the hot tank until you see water dispense.</a:t>
            </a:r>
            <a:endParaRPr lang="en-US" sz="1000" baseline="-25000" dirty="0">
              <a:solidFill>
                <a:schemeClr val="bg1"/>
              </a:solidFill>
              <a:latin typeface="Futura Com Light" panose="020B0402020204020303" pitchFamily="34" charset="77"/>
            </a:endParaRPr>
          </a:p>
        </p:txBody>
      </p:sp>
      <p:sp>
        <p:nvSpPr>
          <p:cNvPr id="42" name="TextBox 41">
            <a:extLst>
              <a:ext uri="{FF2B5EF4-FFF2-40B4-BE49-F238E27FC236}">
                <a16:creationId xmlns:a16="http://schemas.microsoft.com/office/drawing/2014/main" id="{CFB14DDE-BF3E-8082-6D05-8F323FFE1739}"/>
              </a:ext>
            </a:extLst>
          </p:cNvPr>
          <p:cNvSpPr txBox="1"/>
          <p:nvPr/>
        </p:nvSpPr>
        <p:spPr>
          <a:xfrm>
            <a:off x="6583895" y="5156263"/>
            <a:ext cx="1673527" cy="861774"/>
          </a:xfrm>
          <a:prstGeom prst="rect">
            <a:avLst/>
          </a:prstGeom>
          <a:noFill/>
        </p:spPr>
        <p:txBody>
          <a:bodyPr wrap="square" rtlCol="0">
            <a:spAutoFit/>
          </a:bodyPr>
          <a:lstStyle/>
          <a:p>
            <a:r>
              <a:rPr lang="en-US" sz="1000" dirty="0">
                <a:solidFill>
                  <a:schemeClr val="bg1"/>
                </a:solidFill>
                <a:latin typeface="Futura Com Light" panose="020B0402020204020303" pitchFamily="34" charset="77"/>
              </a:rPr>
              <a:t>Press the lock symbol for 10 seconds to take the unit out of commissioning mode and the LED’s and display will change.</a:t>
            </a:r>
          </a:p>
        </p:txBody>
      </p:sp>
      <p:pic>
        <p:nvPicPr>
          <p:cNvPr id="43" name="Picture 42">
            <a:extLst>
              <a:ext uri="{FF2B5EF4-FFF2-40B4-BE49-F238E27FC236}">
                <a16:creationId xmlns:a16="http://schemas.microsoft.com/office/drawing/2014/main" id="{BDED056C-3068-210A-9795-39C20EF845B3}"/>
              </a:ext>
            </a:extLst>
          </p:cNvPr>
          <p:cNvPicPr>
            <a:picLocks noChangeAspect="1"/>
          </p:cNvPicPr>
          <p:nvPr/>
        </p:nvPicPr>
        <p:blipFill>
          <a:blip r:embed="rId13"/>
          <a:srcRect/>
          <a:stretch/>
        </p:blipFill>
        <p:spPr>
          <a:xfrm>
            <a:off x="8521149" y="3472378"/>
            <a:ext cx="1556601" cy="1556601"/>
          </a:xfrm>
          <a:prstGeom prst="rect">
            <a:avLst/>
          </a:prstGeom>
        </p:spPr>
      </p:pic>
      <p:sp>
        <p:nvSpPr>
          <p:cNvPr id="44" name="TextBox 43">
            <a:extLst>
              <a:ext uri="{FF2B5EF4-FFF2-40B4-BE49-F238E27FC236}">
                <a16:creationId xmlns:a16="http://schemas.microsoft.com/office/drawing/2014/main" id="{DE70EEBD-9E96-977F-9F0A-1C202488259C}"/>
              </a:ext>
            </a:extLst>
          </p:cNvPr>
          <p:cNvSpPr txBox="1"/>
          <p:nvPr/>
        </p:nvSpPr>
        <p:spPr>
          <a:xfrm>
            <a:off x="8413920" y="5145924"/>
            <a:ext cx="1771058" cy="707886"/>
          </a:xfrm>
          <a:prstGeom prst="rect">
            <a:avLst/>
          </a:prstGeom>
          <a:noFill/>
        </p:spPr>
        <p:txBody>
          <a:bodyPr wrap="square" rtlCol="0">
            <a:spAutoFit/>
          </a:bodyPr>
          <a:lstStyle/>
          <a:p>
            <a:r>
              <a:rPr lang="en-US" sz="1000" dirty="0">
                <a:solidFill>
                  <a:schemeClr val="bg1"/>
                </a:solidFill>
                <a:latin typeface="Futura Com Light" panose="020B0402020204020303" pitchFamily="34" charset="77"/>
              </a:rPr>
              <a:t>Allow the machine to stand for 8 – 12 minutes for the initial chilling process to complete.</a:t>
            </a:r>
          </a:p>
        </p:txBody>
      </p:sp>
      <p:sp>
        <p:nvSpPr>
          <p:cNvPr id="11" name="TextBox 10">
            <a:extLst>
              <a:ext uri="{FF2B5EF4-FFF2-40B4-BE49-F238E27FC236}">
                <a16:creationId xmlns:a16="http://schemas.microsoft.com/office/drawing/2014/main" id="{D26ED6CF-5E0C-99C5-90BD-A4F8FB0A9729}"/>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34434310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5AD398-F022-1680-676A-BC2E2AB41FD6}"/>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914EE12A-4C81-F6CD-3534-B9966AF4A7AF}"/>
              </a:ext>
            </a:extLst>
          </p:cNvPr>
          <p:cNvSpPr>
            <a:spLocks noGrp="1" noRot="1" noMove="1" noResize="1" noEditPoints="1" noAdjustHandles="1" noChangeArrowheads="1" noChangeShapeType="1"/>
          </p:cNvSpPr>
          <p:nvPr/>
        </p:nvSpPr>
        <p:spPr>
          <a:xfrm>
            <a:off x="-1"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white arrow in a circle&#10;&#10;Description automatically generated">
            <a:hlinkClick r:id="" action="ppaction://hlinkshowjump?jump=nextslide"/>
            <a:extLst>
              <a:ext uri="{FF2B5EF4-FFF2-40B4-BE49-F238E27FC236}">
                <a16:creationId xmlns:a16="http://schemas.microsoft.com/office/drawing/2014/main" id="{C8D06C3A-78D1-CE48-3F18-B4455C85B3F8}"/>
              </a:ext>
            </a:extLst>
          </p:cNvPr>
          <p:cNvPicPr>
            <a:picLocks noChangeAspect="1"/>
          </p:cNvPicPr>
          <p:nvPr/>
        </p:nvPicPr>
        <p:blipFill>
          <a:blip r:embed="rId2"/>
          <a:stretch>
            <a:fillRect/>
          </a:stretch>
        </p:blipFill>
        <p:spPr>
          <a:xfrm flipH="1">
            <a:off x="11420830" y="6322937"/>
            <a:ext cx="368749" cy="368749"/>
          </a:xfrm>
          <a:prstGeom prst="rect">
            <a:avLst/>
          </a:prstGeom>
        </p:spPr>
      </p:pic>
      <p:pic>
        <p:nvPicPr>
          <p:cNvPr id="8" name="Picture 7" descr="A white arrow in a circle&#10;&#10;Description automatically generated">
            <a:hlinkClick r:id="" action="ppaction://hlinkshowjump?jump=previousslide"/>
            <a:extLst>
              <a:ext uri="{FF2B5EF4-FFF2-40B4-BE49-F238E27FC236}">
                <a16:creationId xmlns:a16="http://schemas.microsoft.com/office/drawing/2014/main" id="{2BC866E4-E378-DCBE-A5AA-6AD5BCE4C43C}"/>
              </a:ext>
            </a:extLst>
          </p:cNvPr>
          <p:cNvPicPr>
            <a:picLocks noChangeAspect="1"/>
          </p:cNvPicPr>
          <p:nvPr/>
        </p:nvPicPr>
        <p:blipFill>
          <a:blip r:embed="rId3"/>
          <a:stretch>
            <a:fillRect/>
          </a:stretch>
        </p:blipFill>
        <p:spPr>
          <a:xfrm flipH="1">
            <a:off x="10819597" y="6322937"/>
            <a:ext cx="368749" cy="368749"/>
          </a:xfrm>
          <a:prstGeom prst="rect">
            <a:avLst/>
          </a:prstGeom>
        </p:spPr>
      </p:pic>
      <p:cxnSp>
        <p:nvCxnSpPr>
          <p:cNvPr id="12" name="Straight Connector 11">
            <a:extLst>
              <a:ext uri="{FF2B5EF4-FFF2-40B4-BE49-F238E27FC236}">
                <a16:creationId xmlns:a16="http://schemas.microsoft.com/office/drawing/2014/main" id="{2EBF20A9-22DE-818F-0B49-1B223F7C9B79}"/>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FD14F6C-4D41-5676-1919-2020388BDBD8}"/>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Picture 3">
            <a:hlinkClick r:id="rId4" action="ppaction://hlinksldjump"/>
            <a:extLst>
              <a:ext uri="{FF2B5EF4-FFF2-40B4-BE49-F238E27FC236}">
                <a16:creationId xmlns:a16="http://schemas.microsoft.com/office/drawing/2014/main" id="{4D1A3DF5-64CC-E85A-9DB5-A3633CE93C2D}"/>
              </a:ext>
            </a:extLst>
          </p:cNvPr>
          <p:cNvPicPr>
            <a:picLocks noChangeAspect="1"/>
          </p:cNvPicPr>
          <p:nvPr/>
        </p:nvPicPr>
        <p:blipFill>
          <a:blip r:embed="rId5"/>
          <a:stretch>
            <a:fillRect/>
          </a:stretch>
        </p:blipFill>
        <p:spPr>
          <a:xfrm>
            <a:off x="9796098" y="6322946"/>
            <a:ext cx="368740" cy="368740"/>
          </a:xfrm>
          <a:prstGeom prst="rect">
            <a:avLst/>
          </a:prstGeom>
        </p:spPr>
      </p:pic>
      <p:sp>
        <p:nvSpPr>
          <p:cNvPr id="6" name="TextBox 5">
            <a:extLst>
              <a:ext uri="{FF2B5EF4-FFF2-40B4-BE49-F238E27FC236}">
                <a16:creationId xmlns:a16="http://schemas.microsoft.com/office/drawing/2014/main" id="{F51D6F80-C248-2E7A-3D66-65EB9B084BE0}"/>
              </a:ext>
            </a:extLst>
          </p:cNvPr>
          <p:cNvSpPr txBox="1"/>
          <p:nvPr/>
        </p:nvSpPr>
        <p:spPr>
          <a:xfrm>
            <a:off x="214387" y="310241"/>
            <a:ext cx="2563537" cy="527965"/>
          </a:xfrm>
          <a:prstGeom prst="rect">
            <a:avLst/>
          </a:prstGeom>
          <a:noFill/>
        </p:spPr>
        <p:txBody>
          <a:bodyPr wrap="square" rtlCol="0">
            <a:spAutoFit/>
          </a:bodyPr>
          <a:lstStyle/>
          <a:p>
            <a:pPr>
              <a:lnSpc>
                <a:spcPct val="107000"/>
              </a:lnSpc>
              <a:spcAft>
                <a:spcPts val="800"/>
              </a:spcAft>
            </a:pPr>
            <a:r>
              <a:rPr lang="en-GB" sz="2800" kern="100" dirty="0">
                <a:solidFill>
                  <a:schemeClr val="bg1"/>
                </a:solidFill>
                <a:effectLst/>
                <a:latin typeface="Futura Com Medium" panose="02000604030000020003" pitchFamily="2" charset="77"/>
                <a:ea typeface="Calibri" panose="020F0502020204030204" pitchFamily="34" charset="0"/>
              </a:rPr>
              <a:t>Installation</a:t>
            </a:r>
          </a:p>
        </p:txBody>
      </p:sp>
      <p:cxnSp>
        <p:nvCxnSpPr>
          <p:cNvPr id="7" name="Straight Connector 6">
            <a:extLst>
              <a:ext uri="{FF2B5EF4-FFF2-40B4-BE49-F238E27FC236}">
                <a16:creationId xmlns:a16="http://schemas.microsoft.com/office/drawing/2014/main" id="{DAEC00A9-9CE1-66E9-8CCB-953D7006F33C}"/>
              </a:ext>
            </a:extLst>
          </p:cNvPr>
          <p:cNvCxnSpPr>
            <a:cxnSpLocks/>
          </p:cNvCxnSpPr>
          <p:nvPr/>
        </p:nvCxnSpPr>
        <p:spPr>
          <a:xfrm>
            <a:off x="300038" y="296863"/>
            <a:ext cx="19570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01302E5A-212B-9143-0845-B74C6B3EB526}"/>
              </a:ext>
            </a:extLst>
          </p:cNvPr>
          <p:cNvSpPr txBox="1"/>
          <p:nvPr/>
        </p:nvSpPr>
        <p:spPr>
          <a:xfrm>
            <a:off x="2880000" y="1440000"/>
            <a:ext cx="5322543" cy="3415102"/>
          </a:xfrm>
          <a:prstGeom prst="rect">
            <a:avLst/>
          </a:prstGeom>
          <a:noFill/>
        </p:spPr>
        <p:txBody>
          <a:bodyPr wrap="square">
            <a:spAutoFit/>
          </a:bodyPr>
          <a:lstStyle/>
          <a:p>
            <a:pPr>
              <a:lnSpc>
                <a:spcPct val="107000"/>
              </a:lnSpc>
              <a:spcAft>
                <a:spcPts val="800"/>
              </a:spcAft>
            </a:pPr>
            <a:r>
              <a:rPr lang="en-GB" sz="1200" kern="100" dirty="0">
                <a:solidFill>
                  <a:schemeClr val="bg1"/>
                </a:solidFill>
                <a:effectLst/>
                <a:latin typeface="Futura Com Medium" panose="02000604030000020003" pitchFamily="2" charset="77"/>
                <a:ea typeface="Calibri" panose="020F0502020204030204" pitchFamily="34" charset="0"/>
              </a:rPr>
              <a:t>Measured Dispense - Settings</a:t>
            </a:r>
          </a:p>
          <a:p>
            <a:pPr>
              <a:lnSpc>
                <a:spcPct val="107000"/>
              </a:lnSpc>
              <a:spcAft>
                <a:spcPts val="800"/>
              </a:spcAft>
            </a:pPr>
            <a:r>
              <a:rPr lang="en-GB" sz="1200" kern="100" dirty="0">
                <a:solidFill>
                  <a:schemeClr val="bg1"/>
                </a:solidFill>
                <a:effectLst/>
                <a:latin typeface="Futura Com Medium" panose="02000604030000020003" pitchFamily="2" charset="77"/>
                <a:ea typeface="Calibri" panose="020F0502020204030204" pitchFamily="34" charset="0"/>
              </a:rPr>
              <a:t>To reset/set measured amount:</a:t>
            </a:r>
            <a:endParaRPr lang="en-GB" sz="1000" kern="100" dirty="0">
              <a:solidFill>
                <a:schemeClr val="bg1"/>
              </a:solidFill>
              <a:effectLst/>
              <a:latin typeface="Futura Com Light" panose="020B0402020204020303" pitchFamily="34" charset="77"/>
              <a:ea typeface="Calibri" panose="020F0502020204030204" pitchFamily="34" charset="0"/>
            </a:endParaRPr>
          </a:p>
          <a:p>
            <a:pPr marL="171450" indent="-171450">
              <a:lnSpc>
                <a:spcPct val="107000"/>
              </a:lnSpc>
              <a:spcAft>
                <a:spcPts val="800"/>
              </a:spcAft>
              <a:buFont typeface="System Font Regular"/>
              <a:buChar char="−"/>
            </a:pPr>
            <a:r>
              <a:rPr lang="en-GB" sz="1000" kern="100" dirty="0">
                <a:solidFill>
                  <a:schemeClr val="bg1"/>
                </a:solidFill>
                <a:effectLst/>
                <a:latin typeface="Futura Com Light" panose="020B0402020204020303" pitchFamily="34" charset="77"/>
                <a:ea typeface="Calibri" panose="020F0502020204030204" pitchFamily="34" charset="0"/>
              </a:rPr>
              <a:t>Press and hold the full measured icon for </a:t>
            </a:r>
            <a:r>
              <a:rPr lang="en-GB" sz="1000" dirty="0">
                <a:solidFill>
                  <a:schemeClr val="bg1"/>
                </a:solidFill>
                <a:effectLst/>
                <a:latin typeface="Futura Com Light" panose="020B0402020204020303" pitchFamily="34" charset="77"/>
              </a:rPr>
              <a:t>~</a:t>
            </a:r>
            <a:r>
              <a:rPr lang="en-GB" sz="1000" kern="100" dirty="0">
                <a:solidFill>
                  <a:schemeClr val="bg1"/>
                </a:solidFill>
                <a:effectLst/>
                <a:latin typeface="Futura Com Light" panose="020B0402020204020303" pitchFamily="34" charset="77"/>
                <a:ea typeface="Calibri" panose="020F0502020204030204" pitchFamily="34" charset="0"/>
              </a:rPr>
              <a:t>20sec until you hear a long audible beep. The icon will then flash on and off to show you that you are setting up that dispense icon.</a:t>
            </a:r>
          </a:p>
          <a:p>
            <a:pPr marL="171450" indent="-171450">
              <a:lnSpc>
                <a:spcPct val="107000"/>
              </a:lnSpc>
              <a:spcAft>
                <a:spcPts val="800"/>
              </a:spcAft>
              <a:buFont typeface="System Font Regular"/>
              <a:buChar char="−"/>
            </a:pPr>
            <a:r>
              <a:rPr lang="en-GB" sz="1000" kern="100" dirty="0">
                <a:solidFill>
                  <a:schemeClr val="bg1"/>
                </a:solidFill>
                <a:latin typeface="Futura Com Light" panose="020B0402020204020303" pitchFamily="34" charset="77"/>
                <a:ea typeface="Calibri" panose="020F0502020204030204" pitchFamily="34" charset="0"/>
              </a:rPr>
              <a:t>Press and hold the chilled icon until the desired amount is dispensed. Note: The measured icon will still flash during this dispense.</a:t>
            </a:r>
          </a:p>
          <a:p>
            <a:pPr marL="171450" indent="-171450">
              <a:lnSpc>
                <a:spcPct val="107000"/>
              </a:lnSpc>
              <a:spcAft>
                <a:spcPts val="800"/>
              </a:spcAft>
              <a:buFont typeface="System Font Regular"/>
              <a:buChar char="−"/>
            </a:pPr>
            <a:r>
              <a:rPr lang="en-GB" sz="1000" kern="100" dirty="0">
                <a:solidFill>
                  <a:schemeClr val="bg1"/>
                </a:solidFill>
                <a:effectLst/>
                <a:latin typeface="Futura Com Light" panose="020B0402020204020303" pitchFamily="34" charset="77"/>
                <a:ea typeface="Calibri" panose="020F0502020204030204" pitchFamily="34" charset="0"/>
              </a:rPr>
              <a:t>A dou</a:t>
            </a:r>
            <a:r>
              <a:rPr lang="en-GB" sz="1000" kern="100" dirty="0">
                <a:solidFill>
                  <a:schemeClr val="bg1"/>
                </a:solidFill>
                <a:latin typeface="Futura Com Light" panose="020B0402020204020303" pitchFamily="34" charset="77"/>
                <a:ea typeface="Calibri" panose="020F0502020204030204" pitchFamily="34" charset="0"/>
              </a:rPr>
              <a:t>ble beep will be confirmation that this measurement is then stored in memory and will dispense the same quantity of chilled or sparkling water.</a:t>
            </a:r>
          </a:p>
          <a:p>
            <a:pPr marL="171450" indent="-171450">
              <a:lnSpc>
                <a:spcPct val="107000"/>
              </a:lnSpc>
              <a:spcAft>
                <a:spcPts val="800"/>
              </a:spcAft>
              <a:buFont typeface="System Font Regular"/>
              <a:buChar char="−"/>
            </a:pPr>
            <a:r>
              <a:rPr lang="en-GB" sz="1000" kern="100" dirty="0">
                <a:solidFill>
                  <a:schemeClr val="bg1"/>
                </a:solidFill>
                <a:effectLst/>
                <a:latin typeface="Futura Com Light" panose="020B0402020204020303" pitchFamily="34" charset="77"/>
                <a:ea typeface="Calibri" panose="020F0502020204030204" pitchFamily="34" charset="0"/>
              </a:rPr>
              <a:t>If incorrect amount is dispensed, start again.</a:t>
            </a:r>
          </a:p>
          <a:p>
            <a:pPr>
              <a:lnSpc>
                <a:spcPct val="107000"/>
              </a:lnSpc>
              <a:spcAft>
                <a:spcPts val="800"/>
              </a:spcAft>
            </a:pPr>
            <a:endParaRPr lang="en-GB" sz="1000" kern="100" dirty="0">
              <a:solidFill>
                <a:schemeClr val="bg1"/>
              </a:solidFill>
              <a:effectLst/>
              <a:latin typeface="Futura Com Medium" panose="02000604030000020003" pitchFamily="2" charset="77"/>
              <a:ea typeface="Calibri" panose="020F0502020204030204" pitchFamily="34" charset="0"/>
            </a:endParaRPr>
          </a:p>
          <a:p>
            <a:pPr>
              <a:lnSpc>
                <a:spcPct val="107000"/>
              </a:lnSpc>
              <a:spcAft>
                <a:spcPts val="800"/>
              </a:spcAft>
            </a:pPr>
            <a:r>
              <a:rPr lang="en-GB" sz="1200" kern="100" dirty="0">
                <a:solidFill>
                  <a:schemeClr val="bg1"/>
                </a:solidFill>
                <a:effectLst/>
                <a:latin typeface="Futura Com Medium" panose="02000604030000020003" pitchFamily="2" charset="77"/>
                <a:ea typeface="Calibri" panose="020F0502020204030204" pitchFamily="34" charset="0"/>
              </a:rPr>
              <a:t>Set back to factory default settings:</a:t>
            </a:r>
          </a:p>
          <a:p>
            <a:pPr marL="171450" indent="-171450">
              <a:lnSpc>
                <a:spcPct val="107000"/>
              </a:lnSpc>
              <a:spcAft>
                <a:spcPts val="800"/>
              </a:spcAft>
              <a:buFont typeface="System Font Regular"/>
              <a:buChar char="−"/>
            </a:pPr>
            <a:r>
              <a:rPr lang="en-GB" sz="1000" kern="100" dirty="0">
                <a:solidFill>
                  <a:schemeClr val="bg1"/>
                </a:solidFill>
                <a:latin typeface="Futura Com Light" panose="020B0402020204020303" pitchFamily="34" charset="77"/>
                <a:ea typeface="Calibri" panose="020F0502020204030204" pitchFamily="34" charset="0"/>
              </a:rPr>
              <a:t>Default values have been set to 350ml and 700ml</a:t>
            </a:r>
          </a:p>
          <a:p>
            <a:pPr marL="171450" indent="-171450">
              <a:lnSpc>
                <a:spcPct val="107000"/>
              </a:lnSpc>
              <a:spcAft>
                <a:spcPts val="800"/>
              </a:spcAft>
              <a:buFont typeface="System Font Regular"/>
              <a:buChar char="−"/>
            </a:pPr>
            <a:r>
              <a:rPr lang="en-GB" sz="1000" kern="100" dirty="0">
                <a:solidFill>
                  <a:schemeClr val="bg1"/>
                </a:solidFill>
                <a:latin typeface="Futura Com Light" panose="020B0402020204020303" pitchFamily="34" charset="77"/>
                <a:ea typeface="Calibri" panose="020F0502020204030204" pitchFamily="34" charset="0"/>
              </a:rPr>
              <a:t>To restore default settings, tap the chilled icon 12 times holding on the 12</a:t>
            </a:r>
            <a:r>
              <a:rPr lang="en-GB" sz="1000" kern="100" baseline="30000" dirty="0">
                <a:solidFill>
                  <a:schemeClr val="bg1"/>
                </a:solidFill>
                <a:latin typeface="Futura Com Light" panose="020B0402020204020303" pitchFamily="34" charset="77"/>
                <a:ea typeface="Calibri" panose="020F0502020204030204" pitchFamily="34" charset="0"/>
              </a:rPr>
              <a:t>th</a:t>
            </a:r>
            <a:r>
              <a:rPr lang="en-GB" sz="1000" kern="100" dirty="0">
                <a:solidFill>
                  <a:schemeClr val="bg1"/>
                </a:solidFill>
                <a:latin typeface="Futura Com Light" panose="020B0402020204020303" pitchFamily="34" charset="77"/>
                <a:ea typeface="Calibri" panose="020F0502020204030204" pitchFamily="34" charset="0"/>
              </a:rPr>
              <a:t> until you hear a double beep, wait 2 seconds and the unit will reset.</a:t>
            </a:r>
            <a:endParaRPr lang="en-GB" sz="1000" kern="100" dirty="0">
              <a:solidFill>
                <a:schemeClr val="bg1"/>
              </a:solidFill>
              <a:effectLst/>
              <a:latin typeface="Futura Com Light" panose="020B0402020204020303" pitchFamily="34" charset="77"/>
              <a:ea typeface="Calibri" panose="020F0502020204030204" pitchFamily="34" charset="0"/>
            </a:endParaRPr>
          </a:p>
        </p:txBody>
      </p:sp>
      <p:sp>
        <p:nvSpPr>
          <p:cNvPr id="9" name="TextBox 8">
            <a:extLst>
              <a:ext uri="{FF2B5EF4-FFF2-40B4-BE49-F238E27FC236}">
                <a16:creationId xmlns:a16="http://schemas.microsoft.com/office/drawing/2014/main" id="{E9FAA6DA-2F7D-F0A8-4837-63F308380677}"/>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41741034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CCA248-21BB-F2A8-746E-6AE0A8643D13}"/>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6C1BFC14-9E44-2FBA-6C4B-AD0086BEEC3E}"/>
              </a:ext>
            </a:extLst>
          </p:cNvPr>
          <p:cNvSpPr>
            <a:spLocks noGrp="1" noRot="1" noMove="1" noResize="1" noEditPoints="1" noAdjustHandles="1" noChangeArrowheads="1" noChangeShapeType="1"/>
          </p:cNvSpPr>
          <p:nvPr/>
        </p:nvSpPr>
        <p:spPr>
          <a:xfrm>
            <a:off x="-1"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white arrow in a circle&#10;&#10;Description automatically generated">
            <a:hlinkClick r:id="" action="ppaction://hlinkshowjump?jump=nextslide"/>
            <a:extLst>
              <a:ext uri="{FF2B5EF4-FFF2-40B4-BE49-F238E27FC236}">
                <a16:creationId xmlns:a16="http://schemas.microsoft.com/office/drawing/2014/main" id="{99B7FFDF-7B56-0CCB-F8E2-94D957C8D00E}"/>
              </a:ext>
            </a:extLst>
          </p:cNvPr>
          <p:cNvPicPr>
            <a:picLocks noChangeAspect="1"/>
          </p:cNvPicPr>
          <p:nvPr/>
        </p:nvPicPr>
        <p:blipFill>
          <a:blip r:embed="rId2"/>
          <a:stretch>
            <a:fillRect/>
          </a:stretch>
        </p:blipFill>
        <p:spPr>
          <a:xfrm flipH="1">
            <a:off x="11420830" y="6322937"/>
            <a:ext cx="368749" cy="368749"/>
          </a:xfrm>
          <a:prstGeom prst="rect">
            <a:avLst/>
          </a:prstGeom>
        </p:spPr>
      </p:pic>
      <p:pic>
        <p:nvPicPr>
          <p:cNvPr id="8" name="Picture 7" descr="A white arrow in a circle&#10;&#10;Description automatically generated">
            <a:hlinkClick r:id="" action="ppaction://hlinkshowjump?jump=previousslide"/>
            <a:extLst>
              <a:ext uri="{FF2B5EF4-FFF2-40B4-BE49-F238E27FC236}">
                <a16:creationId xmlns:a16="http://schemas.microsoft.com/office/drawing/2014/main" id="{37D9D450-1ED4-F244-963F-E6E43F3A5550}"/>
              </a:ext>
            </a:extLst>
          </p:cNvPr>
          <p:cNvPicPr>
            <a:picLocks noChangeAspect="1"/>
          </p:cNvPicPr>
          <p:nvPr/>
        </p:nvPicPr>
        <p:blipFill>
          <a:blip r:embed="rId3"/>
          <a:stretch>
            <a:fillRect/>
          </a:stretch>
        </p:blipFill>
        <p:spPr>
          <a:xfrm flipH="1">
            <a:off x="10819597" y="6322937"/>
            <a:ext cx="368749" cy="368749"/>
          </a:xfrm>
          <a:prstGeom prst="rect">
            <a:avLst/>
          </a:prstGeom>
        </p:spPr>
      </p:pic>
      <p:cxnSp>
        <p:nvCxnSpPr>
          <p:cNvPr id="12" name="Straight Connector 11">
            <a:extLst>
              <a:ext uri="{FF2B5EF4-FFF2-40B4-BE49-F238E27FC236}">
                <a16:creationId xmlns:a16="http://schemas.microsoft.com/office/drawing/2014/main" id="{FCAD0AB5-F115-6FF6-80BE-A51DDA59CD8E}"/>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57EE0A2-327B-A56A-07B2-08E3A4D94281}"/>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Picture 3">
            <a:hlinkClick r:id="rId4" action="ppaction://hlinksldjump"/>
            <a:extLst>
              <a:ext uri="{FF2B5EF4-FFF2-40B4-BE49-F238E27FC236}">
                <a16:creationId xmlns:a16="http://schemas.microsoft.com/office/drawing/2014/main" id="{FC36DFDB-7B75-0DA6-712C-A640C39681B6}"/>
              </a:ext>
            </a:extLst>
          </p:cNvPr>
          <p:cNvPicPr>
            <a:picLocks noChangeAspect="1"/>
          </p:cNvPicPr>
          <p:nvPr/>
        </p:nvPicPr>
        <p:blipFill>
          <a:blip r:embed="rId5"/>
          <a:stretch>
            <a:fillRect/>
          </a:stretch>
        </p:blipFill>
        <p:spPr>
          <a:xfrm>
            <a:off x="9796098" y="6322946"/>
            <a:ext cx="368740" cy="368740"/>
          </a:xfrm>
          <a:prstGeom prst="rect">
            <a:avLst/>
          </a:prstGeom>
        </p:spPr>
      </p:pic>
      <p:sp>
        <p:nvSpPr>
          <p:cNvPr id="6" name="TextBox 5">
            <a:extLst>
              <a:ext uri="{FF2B5EF4-FFF2-40B4-BE49-F238E27FC236}">
                <a16:creationId xmlns:a16="http://schemas.microsoft.com/office/drawing/2014/main" id="{9E079A5D-FF6B-074B-1892-83F501BDB08D}"/>
              </a:ext>
            </a:extLst>
          </p:cNvPr>
          <p:cNvSpPr txBox="1"/>
          <p:nvPr/>
        </p:nvSpPr>
        <p:spPr>
          <a:xfrm>
            <a:off x="214387" y="310241"/>
            <a:ext cx="2563537" cy="527965"/>
          </a:xfrm>
          <a:prstGeom prst="rect">
            <a:avLst/>
          </a:prstGeom>
          <a:noFill/>
        </p:spPr>
        <p:txBody>
          <a:bodyPr wrap="square" rtlCol="0">
            <a:spAutoFit/>
          </a:bodyPr>
          <a:lstStyle/>
          <a:p>
            <a:pPr>
              <a:lnSpc>
                <a:spcPct val="107000"/>
              </a:lnSpc>
              <a:spcAft>
                <a:spcPts val="800"/>
              </a:spcAft>
            </a:pPr>
            <a:r>
              <a:rPr lang="en-GB" sz="2800" kern="100" dirty="0">
                <a:solidFill>
                  <a:schemeClr val="bg1"/>
                </a:solidFill>
                <a:effectLst/>
                <a:latin typeface="Futura Com Medium" panose="02000604030000020003" pitchFamily="2" charset="77"/>
                <a:ea typeface="Calibri" panose="020F0502020204030204" pitchFamily="34" charset="0"/>
              </a:rPr>
              <a:t>Installation</a:t>
            </a:r>
          </a:p>
        </p:txBody>
      </p:sp>
      <p:cxnSp>
        <p:nvCxnSpPr>
          <p:cNvPr id="7" name="Straight Connector 6">
            <a:extLst>
              <a:ext uri="{FF2B5EF4-FFF2-40B4-BE49-F238E27FC236}">
                <a16:creationId xmlns:a16="http://schemas.microsoft.com/office/drawing/2014/main" id="{51521A4E-B667-D25B-F693-98D88FDD3A7A}"/>
              </a:ext>
            </a:extLst>
          </p:cNvPr>
          <p:cNvCxnSpPr>
            <a:cxnSpLocks/>
          </p:cNvCxnSpPr>
          <p:nvPr/>
        </p:nvCxnSpPr>
        <p:spPr>
          <a:xfrm>
            <a:off x="300038" y="296863"/>
            <a:ext cx="19570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2" name="Picture 31">
            <a:extLst>
              <a:ext uri="{FF2B5EF4-FFF2-40B4-BE49-F238E27FC236}">
                <a16:creationId xmlns:a16="http://schemas.microsoft.com/office/drawing/2014/main" id="{C92BECA1-D3F7-3997-94D8-808EB2A186D9}"/>
              </a:ext>
            </a:extLst>
          </p:cNvPr>
          <p:cNvPicPr>
            <a:picLocks noChangeAspect="1"/>
          </p:cNvPicPr>
          <p:nvPr/>
        </p:nvPicPr>
        <p:blipFill>
          <a:blip r:embed="rId6"/>
          <a:srcRect/>
          <a:stretch/>
        </p:blipFill>
        <p:spPr>
          <a:xfrm>
            <a:off x="2970296" y="2403572"/>
            <a:ext cx="1566611" cy="1587500"/>
          </a:xfrm>
          <a:prstGeom prst="rect">
            <a:avLst/>
          </a:prstGeom>
        </p:spPr>
      </p:pic>
      <p:sp>
        <p:nvSpPr>
          <p:cNvPr id="33" name="TextBox 32">
            <a:extLst>
              <a:ext uri="{FF2B5EF4-FFF2-40B4-BE49-F238E27FC236}">
                <a16:creationId xmlns:a16="http://schemas.microsoft.com/office/drawing/2014/main" id="{C00BCA87-889E-ECDE-0914-F9CF2035932D}"/>
              </a:ext>
            </a:extLst>
          </p:cNvPr>
          <p:cNvSpPr txBox="1"/>
          <p:nvPr/>
        </p:nvSpPr>
        <p:spPr>
          <a:xfrm>
            <a:off x="2880000" y="1440000"/>
            <a:ext cx="5073059" cy="314958"/>
          </a:xfrm>
          <a:prstGeom prst="rect">
            <a:avLst/>
          </a:prstGeom>
          <a:noFill/>
        </p:spPr>
        <p:txBody>
          <a:bodyPr wrap="square" rtlCol="0">
            <a:spAutoFit/>
          </a:bodyPr>
          <a:lstStyle/>
          <a:p>
            <a:pPr>
              <a:lnSpc>
                <a:spcPct val="107000"/>
              </a:lnSpc>
              <a:spcAft>
                <a:spcPts val="800"/>
              </a:spcAft>
            </a:pPr>
            <a:r>
              <a:rPr lang="en-GB" sz="1400" kern="100" dirty="0">
                <a:solidFill>
                  <a:schemeClr val="bg1"/>
                </a:solidFill>
                <a:effectLst/>
                <a:latin typeface="Futura Com Medium" panose="02000604030000020003" pitchFamily="2" charset="77"/>
                <a:ea typeface="Calibri" panose="020F0502020204030204" pitchFamily="34" charset="0"/>
              </a:rPr>
              <a:t>Sparkling Water Flow Rate </a:t>
            </a:r>
            <a:r>
              <a:rPr lang="en-GB" sz="1400" kern="100" dirty="0">
                <a:solidFill>
                  <a:schemeClr val="bg1"/>
                </a:solidFill>
                <a:effectLst/>
                <a:latin typeface="Futura Com Light" panose="020B0402020204020303" pitchFamily="34" charset="77"/>
                <a:ea typeface="Calibri" panose="020F0502020204030204" pitchFamily="34" charset="0"/>
              </a:rPr>
              <a:t>– Sparkling Versions Only</a:t>
            </a:r>
          </a:p>
        </p:txBody>
      </p:sp>
      <p:pic>
        <p:nvPicPr>
          <p:cNvPr id="34" name="Picture 33">
            <a:extLst>
              <a:ext uri="{FF2B5EF4-FFF2-40B4-BE49-F238E27FC236}">
                <a16:creationId xmlns:a16="http://schemas.microsoft.com/office/drawing/2014/main" id="{A4A24044-DE43-A266-4270-BEBE10BA93D8}"/>
              </a:ext>
            </a:extLst>
          </p:cNvPr>
          <p:cNvPicPr>
            <a:picLocks noChangeAspect="1"/>
          </p:cNvPicPr>
          <p:nvPr/>
        </p:nvPicPr>
        <p:blipFill>
          <a:blip r:embed="rId7"/>
          <a:srcRect/>
          <a:stretch/>
        </p:blipFill>
        <p:spPr>
          <a:xfrm>
            <a:off x="4821522" y="2403572"/>
            <a:ext cx="1566611" cy="1587500"/>
          </a:xfrm>
          <a:prstGeom prst="rect">
            <a:avLst/>
          </a:prstGeom>
        </p:spPr>
      </p:pic>
      <p:pic>
        <p:nvPicPr>
          <p:cNvPr id="35" name="Picture 34">
            <a:extLst>
              <a:ext uri="{FF2B5EF4-FFF2-40B4-BE49-F238E27FC236}">
                <a16:creationId xmlns:a16="http://schemas.microsoft.com/office/drawing/2014/main" id="{D5F7565D-1F74-AE8F-6372-B28707565DAE}"/>
              </a:ext>
            </a:extLst>
          </p:cNvPr>
          <p:cNvPicPr>
            <a:picLocks noChangeAspect="1"/>
          </p:cNvPicPr>
          <p:nvPr/>
        </p:nvPicPr>
        <p:blipFill>
          <a:blip r:embed="rId8"/>
          <a:srcRect/>
          <a:stretch/>
        </p:blipFill>
        <p:spPr>
          <a:xfrm>
            <a:off x="6672665" y="2409922"/>
            <a:ext cx="1554078" cy="1574800"/>
          </a:xfrm>
          <a:prstGeom prst="rect">
            <a:avLst/>
          </a:prstGeom>
        </p:spPr>
      </p:pic>
      <p:sp>
        <p:nvSpPr>
          <p:cNvPr id="36" name="TextBox 35">
            <a:extLst>
              <a:ext uri="{FF2B5EF4-FFF2-40B4-BE49-F238E27FC236}">
                <a16:creationId xmlns:a16="http://schemas.microsoft.com/office/drawing/2014/main" id="{6D999042-E0B6-0D9F-33CA-94076FB1D6F4}"/>
              </a:ext>
            </a:extLst>
          </p:cNvPr>
          <p:cNvSpPr txBox="1"/>
          <p:nvPr/>
        </p:nvSpPr>
        <p:spPr>
          <a:xfrm>
            <a:off x="2880001" y="4086490"/>
            <a:ext cx="1771058" cy="553998"/>
          </a:xfrm>
          <a:prstGeom prst="rect">
            <a:avLst/>
          </a:prstGeom>
          <a:noFill/>
        </p:spPr>
        <p:txBody>
          <a:bodyPr wrap="square" rtlCol="0">
            <a:spAutoFit/>
          </a:bodyPr>
          <a:lstStyle/>
          <a:p>
            <a:r>
              <a:rPr lang="en-US" sz="1000" dirty="0">
                <a:solidFill>
                  <a:schemeClr val="bg1"/>
                </a:solidFill>
                <a:latin typeface="Futura Com Light" panose="020B0402020204020303" pitchFamily="34" charset="77"/>
              </a:rPr>
              <a:t>Remove the 2 screws holding the unit lid down and slide the lid off.</a:t>
            </a:r>
          </a:p>
        </p:txBody>
      </p:sp>
      <p:sp>
        <p:nvSpPr>
          <p:cNvPr id="37" name="TextBox 36">
            <a:extLst>
              <a:ext uri="{FF2B5EF4-FFF2-40B4-BE49-F238E27FC236}">
                <a16:creationId xmlns:a16="http://schemas.microsoft.com/office/drawing/2014/main" id="{A25D1AF7-B826-35D9-1445-E43AE52842BA}"/>
              </a:ext>
            </a:extLst>
          </p:cNvPr>
          <p:cNvSpPr txBox="1"/>
          <p:nvPr/>
        </p:nvSpPr>
        <p:spPr>
          <a:xfrm>
            <a:off x="4716126" y="4086490"/>
            <a:ext cx="1771058" cy="1015663"/>
          </a:xfrm>
          <a:prstGeom prst="rect">
            <a:avLst/>
          </a:prstGeom>
          <a:noFill/>
        </p:spPr>
        <p:txBody>
          <a:bodyPr wrap="square" rtlCol="0">
            <a:spAutoFit/>
          </a:bodyPr>
          <a:lstStyle/>
          <a:p>
            <a:r>
              <a:rPr lang="en-US" sz="1000" dirty="0">
                <a:solidFill>
                  <a:schemeClr val="bg1"/>
                </a:solidFill>
                <a:latin typeface="Futura Com Light" panose="020B0402020204020303" pitchFamily="34" charset="77"/>
              </a:rPr>
              <a:t>Remove the righthand side panel screws. 2 screws are located at the back and one on top. Then slide the panel back to gain access to the flow controller.</a:t>
            </a:r>
            <a:endParaRPr lang="en-US" sz="1000" baseline="-25000" dirty="0">
              <a:solidFill>
                <a:schemeClr val="bg1"/>
              </a:solidFill>
              <a:latin typeface="Futura Com Light" panose="020B0402020204020303" pitchFamily="34" charset="77"/>
            </a:endParaRPr>
          </a:p>
        </p:txBody>
      </p:sp>
      <p:sp>
        <p:nvSpPr>
          <p:cNvPr id="38" name="TextBox 37">
            <a:extLst>
              <a:ext uri="{FF2B5EF4-FFF2-40B4-BE49-F238E27FC236}">
                <a16:creationId xmlns:a16="http://schemas.microsoft.com/office/drawing/2014/main" id="{854A116E-D349-E372-D7B3-2752A9A84463}"/>
              </a:ext>
            </a:extLst>
          </p:cNvPr>
          <p:cNvSpPr txBox="1"/>
          <p:nvPr/>
        </p:nvSpPr>
        <p:spPr>
          <a:xfrm>
            <a:off x="6583897" y="4096829"/>
            <a:ext cx="1590978" cy="553998"/>
          </a:xfrm>
          <a:prstGeom prst="rect">
            <a:avLst/>
          </a:prstGeom>
          <a:noFill/>
        </p:spPr>
        <p:txBody>
          <a:bodyPr wrap="square" rtlCol="0">
            <a:spAutoFit/>
          </a:bodyPr>
          <a:lstStyle/>
          <a:p>
            <a:r>
              <a:rPr lang="en-US" sz="1000" dirty="0">
                <a:solidFill>
                  <a:schemeClr val="bg1"/>
                </a:solidFill>
                <a:latin typeface="Futura Com Light" panose="020B0402020204020303" pitchFamily="34" charset="77"/>
              </a:rPr>
              <a:t>Locate the flow control adjuster, this is towards the front of the unit.</a:t>
            </a:r>
          </a:p>
        </p:txBody>
      </p:sp>
      <p:pic>
        <p:nvPicPr>
          <p:cNvPr id="39" name="Picture 38">
            <a:extLst>
              <a:ext uri="{FF2B5EF4-FFF2-40B4-BE49-F238E27FC236}">
                <a16:creationId xmlns:a16="http://schemas.microsoft.com/office/drawing/2014/main" id="{B7D79694-AA69-41C4-D16B-6EFC346E2825}"/>
              </a:ext>
            </a:extLst>
          </p:cNvPr>
          <p:cNvPicPr>
            <a:picLocks noChangeAspect="1"/>
          </p:cNvPicPr>
          <p:nvPr/>
        </p:nvPicPr>
        <p:blipFill>
          <a:blip r:embed="rId9"/>
          <a:srcRect/>
          <a:stretch/>
        </p:blipFill>
        <p:spPr>
          <a:xfrm>
            <a:off x="8511071" y="2412944"/>
            <a:ext cx="1536119" cy="1556601"/>
          </a:xfrm>
          <a:prstGeom prst="rect">
            <a:avLst/>
          </a:prstGeom>
        </p:spPr>
      </p:pic>
      <p:sp>
        <p:nvSpPr>
          <p:cNvPr id="40" name="TextBox 39">
            <a:extLst>
              <a:ext uri="{FF2B5EF4-FFF2-40B4-BE49-F238E27FC236}">
                <a16:creationId xmlns:a16="http://schemas.microsoft.com/office/drawing/2014/main" id="{AF89208F-2205-4676-4C4A-57F2CF8CAEAD}"/>
              </a:ext>
            </a:extLst>
          </p:cNvPr>
          <p:cNvSpPr txBox="1"/>
          <p:nvPr/>
        </p:nvSpPr>
        <p:spPr>
          <a:xfrm>
            <a:off x="8413921" y="4086490"/>
            <a:ext cx="1705076" cy="1477328"/>
          </a:xfrm>
          <a:prstGeom prst="rect">
            <a:avLst/>
          </a:prstGeom>
          <a:noFill/>
        </p:spPr>
        <p:txBody>
          <a:bodyPr wrap="square" rtlCol="0">
            <a:spAutoFit/>
          </a:bodyPr>
          <a:lstStyle/>
          <a:p>
            <a:r>
              <a:rPr lang="en-US" sz="1000" dirty="0">
                <a:solidFill>
                  <a:schemeClr val="bg1"/>
                </a:solidFill>
                <a:latin typeface="Futura Com Light" panose="020B0402020204020303" pitchFamily="34" charset="77"/>
              </a:rPr>
              <a:t>Flow can then be adjusted as follows: turning the cap anti-clockwise to increase flow and clockwise to restrict flow. After each adjustment the flow rate should be timed to an acceptable flow rate and/or uninterrupted sparkling dispense.</a:t>
            </a:r>
          </a:p>
        </p:txBody>
      </p:sp>
      <p:sp>
        <p:nvSpPr>
          <p:cNvPr id="41" name="TextBox 40">
            <a:extLst>
              <a:ext uri="{FF2B5EF4-FFF2-40B4-BE49-F238E27FC236}">
                <a16:creationId xmlns:a16="http://schemas.microsoft.com/office/drawing/2014/main" id="{BBC8569C-8E18-D10E-5DCA-CF86560CEEE2}"/>
              </a:ext>
            </a:extLst>
          </p:cNvPr>
          <p:cNvSpPr txBox="1"/>
          <p:nvPr/>
        </p:nvSpPr>
        <p:spPr>
          <a:xfrm>
            <a:off x="2880000" y="1899034"/>
            <a:ext cx="6883306" cy="400110"/>
          </a:xfrm>
          <a:prstGeom prst="rect">
            <a:avLst/>
          </a:prstGeom>
          <a:noFill/>
        </p:spPr>
        <p:txBody>
          <a:bodyPr wrap="square" rtlCol="0">
            <a:spAutoFit/>
          </a:bodyPr>
          <a:lstStyle/>
          <a:p>
            <a:r>
              <a:rPr lang="en-US" sz="1000" dirty="0">
                <a:solidFill>
                  <a:schemeClr val="bg1"/>
                </a:solidFill>
                <a:latin typeface="Futura Com Light" panose="020B0402020204020303" pitchFamily="34" charset="77"/>
              </a:rPr>
              <a:t>Note: Sparkling water flow rate factory setting = 2.4L per minute MAX. This may need adjusting depending on inlet pressure. To do so follow below steps:</a:t>
            </a:r>
          </a:p>
        </p:txBody>
      </p:sp>
      <p:sp>
        <p:nvSpPr>
          <p:cNvPr id="44" name="TextBox 43">
            <a:extLst>
              <a:ext uri="{FF2B5EF4-FFF2-40B4-BE49-F238E27FC236}">
                <a16:creationId xmlns:a16="http://schemas.microsoft.com/office/drawing/2014/main" id="{90AE6CAF-7C6F-D00B-FC4E-13E152B539B9}"/>
              </a:ext>
            </a:extLst>
          </p:cNvPr>
          <p:cNvSpPr txBox="1"/>
          <p:nvPr/>
        </p:nvSpPr>
        <p:spPr>
          <a:xfrm>
            <a:off x="2880000" y="5766977"/>
            <a:ext cx="7391397" cy="246221"/>
          </a:xfrm>
          <a:prstGeom prst="rect">
            <a:avLst/>
          </a:prstGeom>
          <a:noFill/>
        </p:spPr>
        <p:txBody>
          <a:bodyPr wrap="square" rtlCol="0">
            <a:spAutoFit/>
          </a:bodyPr>
          <a:lstStyle/>
          <a:p>
            <a:r>
              <a:rPr lang="en-US" sz="1000" dirty="0">
                <a:solidFill>
                  <a:schemeClr val="bg1"/>
                </a:solidFill>
                <a:latin typeface="Futura Com Light" panose="020B0402020204020303" pitchFamily="34" charset="77"/>
              </a:rPr>
              <a:t>Once the correct flow rate is achieved place the cover back on to the unit by sliding it in place and replacing the screws.</a:t>
            </a:r>
          </a:p>
        </p:txBody>
      </p:sp>
      <p:sp>
        <p:nvSpPr>
          <p:cNvPr id="3" name="TextBox 2">
            <a:extLst>
              <a:ext uri="{FF2B5EF4-FFF2-40B4-BE49-F238E27FC236}">
                <a16:creationId xmlns:a16="http://schemas.microsoft.com/office/drawing/2014/main" id="{423DA363-291A-3DEE-17B1-E7C3C4A32793}"/>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8303275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CD8ED3-D749-1596-0164-D3D67B2A5B37}"/>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170A5369-510F-4C23-F2F6-B448B95D204F}"/>
              </a:ext>
            </a:extLst>
          </p:cNvPr>
          <p:cNvSpPr>
            <a:spLocks noGrp="1" noRot="1" noMove="1" noResize="1" noEditPoints="1" noAdjustHandles="1" noChangeArrowheads="1" noChangeShapeType="1"/>
          </p:cNvSpPr>
          <p:nvPr/>
        </p:nvSpPr>
        <p:spPr>
          <a:xfrm>
            <a:off x="-1"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white arrow in a circle&#10;&#10;Description automatically generated">
            <a:hlinkClick r:id="" action="ppaction://hlinkshowjump?jump=nextslide"/>
            <a:extLst>
              <a:ext uri="{FF2B5EF4-FFF2-40B4-BE49-F238E27FC236}">
                <a16:creationId xmlns:a16="http://schemas.microsoft.com/office/drawing/2014/main" id="{3BCB8AA4-44DD-7A86-8C6C-9F93D2E324FB}"/>
              </a:ext>
            </a:extLst>
          </p:cNvPr>
          <p:cNvPicPr>
            <a:picLocks noChangeAspect="1"/>
          </p:cNvPicPr>
          <p:nvPr/>
        </p:nvPicPr>
        <p:blipFill>
          <a:blip r:embed="rId2"/>
          <a:stretch>
            <a:fillRect/>
          </a:stretch>
        </p:blipFill>
        <p:spPr>
          <a:xfrm flipH="1">
            <a:off x="11420830" y="6322937"/>
            <a:ext cx="368749" cy="368749"/>
          </a:xfrm>
          <a:prstGeom prst="rect">
            <a:avLst/>
          </a:prstGeom>
        </p:spPr>
      </p:pic>
      <p:pic>
        <p:nvPicPr>
          <p:cNvPr id="8" name="Picture 7" descr="A white arrow in a circle&#10;&#10;Description automatically generated">
            <a:hlinkClick r:id="" action="ppaction://hlinkshowjump?jump=previousslide"/>
            <a:extLst>
              <a:ext uri="{FF2B5EF4-FFF2-40B4-BE49-F238E27FC236}">
                <a16:creationId xmlns:a16="http://schemas.microsoft.com/office/drawing/2014/main" id="{99631CBA-3120-96AD-DFF6-281F9163E6B6}"/>
              </a:ext>
            </a:extLst>
          </p:cNvPr>
          <p:cNvPicPr>
            <a:picLocks noChangeAspect="1"/>
          </p:cNvPicPr>
          <p:nvPr/>
        </p:nvPicPr>
        <p:blipFill>
          <a:blip r:embed="rId3"/>
          <a:stretch>
            <a:fillRect/>
          </a:stretch>
        </p:blipFill>
        <p:spPr>
          <a:xfrm flipH="1">
            <a:off x="10819597" y="6322937"/>
            <a:ext cx="368749" cy="368749"/>
          </a:xfrm>
          <a:prstGeom prst="rect">
            <a:avLst/>
          </a:prstGeom>
        </p:spPr>
      </p:pic>
      <p:cxnSp>
        <p:nvCxnSpPr>
          <p:cNvPr id="12" name="Straight Connector 11">
            <a:extLst>
              <a:ext uri="{FF2B5EF4-FFF2-40B4-BE49-F238E27FC236}">
                <a16:creationId xmlns:a16="http://schemas.microsoft.com/office/drawing/2014/main" id="{DC3C81E6-08A4-94A5-2B22-7D8958FFFCB8}"/>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0497A99-6768-2E1A-3F67-999F65290D79}"/>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Picture 3">
            <a:hlinkClick r:id="rId4" action="ppaction://hlinksldjump"/>
            <a:extLst>
              <a:ext uri="{FF2B5EF4-FFF2-40B4-BE49-F238E27FC236}">
                <a16:creationId xmlns:a16="http://schemas.microsoft.com/office/drawing/2014/main" id="{91DC9C2B-5356-62FD-4996-26F17922A7EC}"/>
              </a:ext>
            </a:extLst>
          </p:cNvPr>
          <p:cNvPicPr>
            <a:picLocks noChangeAspect="1"/>
          </p:cNvPicPr>
          <p:nvPr/>
        </p:nvPicPr>
        <p:blipFill>
          <a:blip r:embed="rId5"/>
          <a:stretch>
            <a:fillRect/>
          </a:stretch>
        </p:blipFill>
        <p:spPr>
          <a:xfrm>
            <a:off x="9796098" y="6322946"/>
            <a:ext cx="368740" cy="368740"/>
          </a:xfrm>
          <a:prstGeom prst="rect">
            <a:avLst/>
          </a:prstGeom>
        </p:spPr>
      </p:pic>
      <p:sp>
        <p:nvSpPr>
          <p:cNvPr id="6" name="TextBox 5">
            <a:extLst>
              <a:ext uri="{FF2B5EF4-FFF2-40B4-BE49-F238E27FC236}">
                <a16:creationId xmlns:a16="http://schemas.microsoft.com/office/drawing/2014/main" id="{10E54ECC-47F0-1538-E612-09332F09183E}"/>
              </a:ext>
            </a:extLst>
          </p:cNvPr>
          <p:cNvSpPr txBox="1"/>
          <p:nvPr/>
        </p:nvSpPr>
        <p:spPr>
          <a:xfrm>
            <a:off x="214387" y="310241"/>
            <a:ext cx="2563537" cy="527965"/>
          </a:xfrm>
          <a:prstGeom prst="rect">
            <a:avLst/>
          </a:prstGeom>
          <a:noFill/>
        </p:spPr>
        <p:txBody>
          <a:bodyPr wrap="square" rtlCol="0">
            <a:spAutoFit/>
          </a:bodyPr>
          <a:lstStyle/>
          <a:p>
            <a:pPr>
              <a:lnSpc>
                <a:spcPct val="107000"/>
              </a:lnSpc>
              <a:spcAft>
                <a:spcPts val="800"/>
              </a:spcAft>
            </a:pPr>
            <a:r>
              <a:rPr lang="en-GB" sz="2800" kern="100" dirty="0">
                <a:solidFill>
                  <a:schemeClr val="bg1"/>
                </a:solidFill>
                <a:effectLst/>
                <a:latin typeface="Futura Com Medium" panose="02000604030000020003" pitchFamily="2" charset="77"/>
                <a:ea typeface="Calibri" panose="020F0502020204030204" pitchFamily="34" charset="0"/>
              </a:rPr>
              <a:t>Installation</a:t>
            </a:r>
          </a:p>
        </p:txBody>
      </p:sp>
      <p:cxnSp>
        <p:nvCxnSpPr>
          <p:cNvPr id="7" name="Straight Connector 6">
            <a:extLst>
              <a:ext uri="{FF2B5EF4-FFF2-40B4-BE49-F238E27FC236}">
                <a16:creationId xmlns:a16="http://schemas.microsoft.com/office/drawing/2014/main" id="{13CC0E5E-EF72-6A3E-3A3C-DD538A50F787}"/>
              </a:ext>
            </a:extLst>
          </p:cNvPr>
          <p:cNvCxnSpPr>
            <a:cxnSpLocks/>
          </p:cNvCxnSpPr>
          <p:nvPr/>
        </p:nvCxnSpPr>
        <p:spPr>
          <a:xfrm>
            <a:off x="300038" y="296863"/>
            <a:ext cx="19570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7AAB3D24-26C3-A0C8-2EE2-DD0E24E92C88}"/>
              </a:ext>
            </a:extLst>
          </p:cNvPr>
          <p:cNvPicPr>
            <a:picLocks noChangeAspect="1"/>
          </p:cNvPicPr>
          <p:nvPr/>
        </p:nvPicPr>
        <p:blipFill>
          <a:blip r:embed="rId6"/>
          <a:srcRect/>
          <a:stretch/>
        </p:blipFill>
        <p:spPr>
          <a:xfrm>
            <a:off x="2959851" y="1966692"/>
            <a:ext cx="1587500" cy="1587500"/>
          </a:xfrm>
          <a:prstGeom prst="rect">
            <a:avLst/>
          </a:prstGeom>
        </p:spPr>
      </p:pic>
      <p:sp>
        <p:nvSpPr>
          <p:cNvPr id="9" name="TextBox 8">
            <a:extLst>
              <a:ext uri="{FF2B5EF4-FFF2-40B4-BE49-F238E27FC236}">
                <a16:creationId xmlns:a16="http://schemas.microsoft.com/office/drawing/2014/main" id="{3FFD2F87-A08B-E260-06E0-117E0316E8A9}"/>
              </a:ext>
            </a:extLst>
          </p:cNvPr>
          <p:cNvSpPr txBox="1"/>
          <p:nvPr/>
        </p:nvSpPr>
        <p:spPr>
          <a:xfrm>
            <a:off x="2880000" y="1440000"/>
            <a:ext cx="5073059" cy="310213"/>
          </a:xfrm>
          <a:prstGeom prst="rect">
            <a:avLst/>
          </a:prstGeom>
          <a:noFill/>
        </p:spPr>
        <p:txBody>
          <a:bodyPr wrap="square" rtlCol="0">
            <a:spAutoFit/>
          </a:bodyPr>
          <a:lstStyle/>
          <a:p>
            <a:pPr>
              <a:lnSpc>
                <a:spcPct val="107000"/>
              </a:lnSpc>
              <a:spcAft>
                <a:spcPts val="800"/>
              </a:spcAft>
            </a:pPr>
            <a:r>
              <a:rPr lang="en-GB" sz="1400" kern="100" dirty="0">
                <a:solidFill>
                  <a:schemeClr val="bg1"/>
                </a:solidFill>
                <a:effectLst/>
                <a:latin typeface="Futura Com Medium" panose="02000604030000020003" pitchFamily="2" charset="77"/>
                <a:ea typeface="Calibri" panose="020F0502020204030204" pitchFamily="34" charset="0"/>
              </a:rPr>
              <a:t>Hot Tank Commissioning </a:t>
            </a:r>
          </a:p>
        </p:txBody>
      </p:sp>
      <p:pic>
        <p:nvPicPr>
          <p:cNvPr id="10" name="Picture 9">
            <a:extLst>
              <a:ext uri="{FF2B5EF4-FFF2-40B4-BE49-F238E27FC236}">
                <a16:creationId xmlns:a16="http://schemas.microsoft.com/office/drawing/2014/main" id="{A50B1454-3AE4-05FF-5DA5-D1BA264D2F37}"/>
              </a:ext>
            </a:extLst>
          </p:cNvPr>
          <p:cNvPicPr>
            <a:picLocks noChangeAspect="1"/>
          </p:cNvPicPr>
          <p:nvPr/>
        </p:nvPicPr>
        <p:blipFill>
          <a:blip r:embed="rId7"/>
          <a:srcRect/>
          <a:stretch/>
        </p:blipFill>
        <p:spPr>
          <a:xfrm>
            <a:off x="4811077" y="1966692"/>
            <a:ext cx="1587500" cy="1587500"/>
          </a:xfrm>
          <a:prstGeom prst="rect">
            <a:avLst/>
          </a:prstGeom>
        </p:spPr>
      </p:pic>
      <p:pic>
        <p:nvPicPr>
          <p:cNvPr id="11" name="Picture 10">
            <a:extLst>
              <a:ext uri="{FF2B5EF4-FFF2-40B4-BE49-F238E27FC236}">
                <a16:creationId xmlns:a16="http://schemas.microsoft.com/office/drawing/2014/main" id="{318FAEA3-B199-BD29-772E-0844771DBDFE}"/>
              </a:ext>
            </a:extLst>
          </p:cNvPr>
          <p:cNvPicPr>
            <a:picLocks noChangeAspect="1"/>
          </p:cNvPicPr>
          <p:nvPr/>
        </p:nvPicPr>
        <p:blipFill>
          <a:blip r:embed="rId8"/>
          <a:srcRect/>
          <a:stretch/>
        </p:blipFill>
        <p:spPr>
          <a:xfrm>
            <a:off x="6674801" y="1973042"/>
            <a:ext cx="1549803" cy="1574800"/>
          </a:xfrm>
          <a:prstGeom prst="rect">
            <a:avLst/>
          </a:prstGeom>
        </p:spPr>
      </p:pic>
      <p:sp>
        <p:nvSpPr>
          <p:cNvPr id="13" name="TextBox 12">
            <a:extLst>
              <a:ext uri="{FF2B5EF4-FFF2-40B4-BE49-F238E27FC236}">
                <a16:creationId xmlns:a16="http://schemas.microsoft.com/office/drawing/2014/main" id="{D4FD06DD-4210-F77D-0BD9-155A15EBF0D8}"/>
              </a:ext>
            </a:extLst>
          </p:cNvPr>
          <p:cNvSpPr txBox="1"/>
          <p:nvPr/>
        </p:nvSpPr>
        <p:spPr>
          <a:xfrm>
            <a:off x="2880000" y="3649610"/>
            <a:ext cx="1771058" cy="553998"/>
          </a:xfrm>
          <a:prstGeom prst="rect">
            <a:avLst/>
          </a:prstGeom>
          <a:noFill/>
        </p:spPr>
        <p:txBody>
          <a:bodyPr wrap="square" rtlCol="0">
            <a:spAutoFit/>
          </a:bodyPr>
          <a:lstStyle/>
          <a:p>
            <a:r>
              <a:rPr lang="en-US" sz="1000" dirty="0">
                <a:solidFill>
                  <a:schemeClr val="bg1"/>
                </a:solidFill>
                <a:latin typeface="Futura Com Light" panose="020B0402020204020303" pitchFamily="34" charset="77"/>
              </a:rPr>
              <a:t>Connect the unit to the electricity supply and ensure unit is switched on.</a:t>
            </a:r>
          </a:p>
        </p:txBody>
      </p:sp>
      <p:sp>
        <p:nvSpPr>
          <p:cNvPr id="15" name="TextBox 14">
            <a:extLst>
              <a:ext uri="{FF2B5EF4-FFF2-40B4-BE49-F238E27FC236}">
                <a16:creationId xmlns:a16="http://schemas.microsoft.com/office/drawing/2014/main" id="{21D3E61C-0C95-2E80-5D1D-286409D45F73}"/>
              </a:ext>
            </a:extLst>
          </p:cNvPr>
          <p:cNvSpPr txBox="1"/>
          <p:nvPr/>
        </p:nvSpPr>
        <p:spPr>
          <a:xfrm>
            <a:off x="4716125" y="3649610"/>
            <a:ext cx="1771058" cy="1015663"/>
          </a:xfrm>
          <a:prstGeom prst="rect">
            <a:avLst/>
          </a:prstGeom>
          <a:noFill/>
        </p:spPr>
        <p:txBody>
          <a:bodyPr wrap="square" rtlCol="0">
            <a:spAutoFit/>
          </a:bodyPr>
          <a:lstStyle/>
          <a:p>
            <a:r>
              <a:rPr lang="en-US" sz="1000" dirty="0">
                <a:solidFill>
                  <a:schemeClr val="bg1"/>
                </a:solidFill>
                <a:latin typeface="Futura Com Light" panose="020B0402020204020303" pitchFamily="34" charset="77"/>
              </a:rPr>
              <a:t>The hot versions will be in commissioning mode which stops the unit from running only allowing dispensing. Dispense from unit to ensure tank is full.</a:t>
            </a:r>
            <a:endParaRPr lang="en-US" sz="1000" baseline="-25000" dirty="0">
              <a:solidFill>
                <a:schemeClr val="bg1"/>
              </a:solidFill>
              <a:latin typeface="Futura Com Light" panose="020B0402020204020303" pitchFamily="34" charset="77"/>
            </a:endParaRPr>
          </a:p>
        </p:txBody>
      </p:sp>
      <p:sp>
        <p:nvSpPr>
          <p:cNvPr id="17" name="TextBox 16">
            <a:extLst>
              <a:ext uri="{FF2B5EF4-FFF2-40B4-BE49-F238E27FC236}">
                <a16:creationId xmlns:a16="http://schemas.microsoft.com/office/drawing/2014/main" id="{4702AFD3-EE29-1293-541B-2088C066C636}"/>
              </a:ext>
            </a:extLst>
          </p:cNvPr>
          <p:cNvSpPr txBox="1"/>
          <p:nvPr/>
        </p:nvSpPr>
        <p:spPr>
          <a:xfrm>
            <a:off x="6583896" y="3659949"/>
            <a:ext cx="1590978" cy="861774"/>
          </a:xfrm>
          <a:prstGeom prst="rect">
            <a:avLst/>
          </a:prstGeom>
          <a:noFill/>
        </p:spPr>
        <p:txBody>
          <a:bodyPr wrap="square" rtlCol="0">
            <a:spAutoFit/>
          </a:bodyPr>
          <a:lstStyle/>
          <a:p>
            <a:r>
              <a:rPr lang="en-US" sz="1000" dirty="0">
                <a:solidFill>
                  <a:schemeClr val="bg1"/>
                </a:solidFill>
                <a:latin typeface="Futura Com Light" panose="020B0402020204020303" pitchFamily="34" charset="77"/>
              </a:rPr>
              <a:t>Press the lock symbol for10 seconds to take the unit out of commissioning mode and the LED’s and display will change.</a:t>
            </a:r>
          </a:p>
        </p:txBody>
      </p:sp>
      <p:pic>
        <p:nvPicPr>
          <p:cNvPr id="18" name="Picture 17">
            <a:extLst>
              <a:ext uri="{FF2B5EF4-FFF2-40B4-BE49-F238E27FC236}">
                <a16:creationId xmlns:a16="http://schemas.microsoft.com/office/drawing/2014/main" id="{EB484E8C-F79B-C2D8-879A-A736346B1DD0}"/>
              </a:ext>
            </a:extLst>
          </p:cNvPr>
          <p:cNvPicPr>
            <a:picLocks noChangeAspect="1"/>
          </p:cNvPicPr>
          <p:nvPr/>
        </p:nvPicPr>
        <p:blipFill>
          <a:blip r:embed="rId9"/>
          <a:srcRect/>
          <a:stretch/>
        </p:blipFill>
        <p:spPr>
          <a:xfrm>
            <a:off x="8500829" y="1976064"/>
            <a:ext cx="1556601" cy="1556601"/>
          </a:xfrm>
          <a:prstGeom prst="rect">
            <a:avLst/>
          </a:prstGeom>
        </p:spPr>
      </p:pic>
      <p:sp>
        <p:nvSpPr>
          <p:cNvPr id="20" name="TextBox 19">
            <a:extLst>
              <a:ext uri="{FF2B5EF4-FFF2-40B4-BE49-F238E27FC236}">
                <a16:creationId xmlns:a16="http://schemas.microsoft.com/office/drawing/2014/main" id="{E8B04BDC-75DF-8FEC-5210-581C9AA10EDE}"/>
              </a:ext>
            </a:extLst>
          </p:cNvPr>
          <p:cNvSpPr txBox="1"/>
          <p:nvPr/>
        </p:nvSpPr>
        <p:spPr>
          <a:xfrm>
            <a:off x="8413920" y="3649610"/>
            <a:ext cx="1771058" cy="707886"/>
          </a:xfrm>
          <a:prstGeom prst="rect">
            <a:avLst/>
          </a:prstGeom>
          <a:noFill/>
        </p:spPr>
        <p:txBody>
          <a:bodyPr wrap="square" rtlCol="0">
            <a:spAutoFit/>
          </a:bodyPr>
          <a:lstStyle/>
          <a:p>
            <a:r>
              <a:rPr lang="en-US" sz="1000" dirty="0">
                <a:solidFill>
                  <a:schemeClr val="bg1"/>
                </a:solidFill>
                <a:latin typeface="Futura Com Light" panose="020B0402020204020303" pitchFamily="34" charset="77"/>
              </a:rPr>
              <a:t>Allow the machine to stand for 10 minutes for the initial chilling and heating process to complete.</a:t>
            </a:r>
          </a:p>
        </p:txBody>
      </p:sp>
      <p:sp>
        <p:nvSpPr>
          <p:cNvPr id="16" name="TextBox 15">
            <a:extLst>
              <a:ext uri="{FF2B5EF4-FFF2-40B4-BE49-F238E27FC236}">
                <a16:creationId xmlns:a16="http://schemas.microsoft.com/office/drawing/2014/main" id="{835F3DFB-8776-7BC2-B3BE-EC46CE40A757}"/>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4733850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7D385C-FC5D-C6D1-FB04-A9CD699E1AF3}"/>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3B273FA1-6BC8-430D-F7AE-C88B876C4D91}"/>
              </a:ext>
            </a:extLst>
          </p:cNvPr>
          <p:cNvSpPr>
            <a:spLocks noGrp="1" noRot="1" noMove="1" noResize="1" noEditPoints="1" noAdjustHandles="1" noChangeArrowheads="1" noChangeShapeType="1"/>
          </p:cNvSpPr>
          <p:nvPr/>
        </p:nvSpPr>
        <p:spPr>
          <a:xfrm>
            <a:off x="-1"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effectLst/>
              <a:latin typeface="Futura Com Light" panose="020B0402020204020303" pitchFamily="34" charset="77"/>
            </a:endParaRPr>
          </a:p>
        </p:txBody>
      </p:sp>
      <p:sp>
        <p:nvSpPr>
          <p:cNvPr id="11" name="Title 1">
            <a:extLst>
              <a:ext uri="{FF2B5EF4-FFF2-40B4-BE49-F238E27FC236}">
                <a16:creationId xmlns:a16="http://schemas.microsoft.com/office/drawing/2014/main" id="{B5BF2DE5-C407-CFBB-FF8F-AD925BDB86C5}"/>
              </a:ext>
            </a:extLst>
          </p:cNvPr>
          <p:cNvSpPr txBox="1">
            <a:spLocks/>
          </p:cNvSpPr>
          <p:nvPr/>
        </p:nvSpPr>
        <p:spPr>
          <a:xfrm>
            <a:off x="325992" y="2943555"/>
            <a:ext cx="11866008" cy="584810"/>
          </a:xfrm>
          <a:prstGeom prst="rect">
            <a:avLst/>
          </a:prstGeom>
        </p:spPr>
        <p:txBody>
          <a:bodyPr vert="horz" lIns="91440" tIns="45720" rIns="91440" bIns="45720" rtlCol="0" anchor="b">
            <a:normAutofit fontScale="70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dirty="0">
                <a:solidFill>
                  <a:schemeClr val="bg1"/>
                </a:solidFill>
                <a:latin typeface="Futura Com Light" panose="020B0402020204020303" pitchFamily="34" charset="77"/>
              </a:rPr>
              <a:t>Thank you for your time.</a:t>
            </a:r>
            <a:endParaRPr lang="en-US" dirty="0">
              <a:solidFill>
                <a:schemeClr val="bg1"/>
              </a:solidFill>
              <a:latin typeface="Futura Com Light" panose="020B0402020204020303" pitchFamily="34" charset="77"/>
            </a:endParaRPr>
          </a:p>
        </p:txBody>
      </p:sp>
      <p:sp>
        <p:nvSpPr>
          <p:cNvPr id="13" name="TextBox 12">
            <a:extLst>
              <a:ext uri="{FF2B5EF4-FFF2-40B4-BE49-F238E27FC236}">
                <a16:creationId xmlns:a16="http://schemas.microsoft.com/office/drawing/2014/main" id="{5D796377-4D6A-E437-4510-1C7E62EB2B46}"/>
              </a:ext>
            </a:extLst>
          </p:cNvPr>
          <p:cNvSpPr txBox="1"/>
          <p:nvPr/>
        </p:nvSpPr>
        <p:spPr>
          <a:xfrm>
            <a:off x="325992" y="5343786"/>
            <a:ext cx="3372374" cy="1592743"/>
          </a:xfrm>
          <a:prstGeom prst="rect">
            <a:avLst/>
          </a:prstGeom>
        </p:spPr>
        <p:txBody>
          <a:bodyPr vert="horz" wrap="square" lIns="0" tIns="129539" rIns="0" bIns="0" rtlCol="0">
            <a:spAutoFit/>
          </a:bodyPr>
          <a:lstStyle/>
          <a:p>
            <a:pPr marL="12700" indent="0" algn="l">
              <a:lnSpc>
                <a:spcPct val="100000"/>
              </a:lnSpc>
              <a:spcBef>
                <a:spcPts val="1019"/>
              </a:spcBef>
              <a:buFont typeface="System Font Regular"/>
              <a:buNone/>
              <a:tabLst>
                <a:tab pos="101600" algn="l"/>
              </a:tabLst>
            </a:pPr>
            <a:r>
              <a:rPr lang="en-US" sz="1600" b="0" i="0" dirty="0">
                <a:solidFill>
                  <a:schemeClr val="bg1"/>
                </a:solidFill>
                <a:latin typeface="Futura Com Medium" panose="02000604030000020003" pitchFamily="2" charset="77"/>
                <a:cs typeface="Futura Com"/>
              </a:rPr>
              <a:t>Call</a:t>
            </a:r>
            <a:r>
              <a:rPr lang="en-US" sz="1600" b="0" i="0" dirty="0">
                <a:solidFill>
                  <a:schemeClr val="bg1"/>
                </a:solidFill>
                <a:latin typeface="Futura Com Light" panose="020B0402020204020303" pitchFamily="34" charset="77"/>
                <a:cs typeface="Futura Com"/>
              </a:rPr>
              <a:t>    +44 (0)1362 695 006</a:t>
            </a:r>
            <a:br>
              <a:rPr lang="en-US" sz="1600" b="0" i="0" dirty="0">
                <a:solidFill>
                  <a:schemeClr val="bg1"/>
                </a:solidFill>
                <a:latin typeface="Futura Com Light" panose="020B0402020204020303" pitchFamily="34" charset="77"/>
                <a:cs typeface="Futura Com"/>
              </a:rPr>
            </a:br>
            <a:r>
              <a:rPr lang="en-US" sz="1600" b="0" i="0" dirty="0">
                <a:solidFill>
                  <a:schemeClr val="bg1"/>
                </a:solidFill>
                <a:latin typeface="Futura Com Medium" panose="02000604030000020003" pitchFamily="2" charset="77"/>
                <a:cs typeface="Futura Com"/>
              </a:rPr>
              <a:t>Email</a:t>
            </a:r>
            <a:r>
              <a:rPr lang="en-US" sz="1600" b="0" i="0" dirty="0">
                <a:solidFill>
                  <a:schemeClr val="bg1"/>
                </a:solidFill>
                <a:latin typeface="Futura Com Light" panose="020B0402020204020303" pitchFamily="34" charset="77"/>
                <a:cs typeface="Futura Com"/>
              </a:rPr>
              <a:t>  </a:t>
            </a:r>
            <a:r>
              <a:rPr lang="en-US" sz="1600" b="0" i="0" dirty="0">
                <a:solidFill>
                  <a:schemeClr val="bg1"/>
                </a:solidFill>
                <a:latin typeface="Futura Com Light" panose="020B0402020204020303" pitchFamily="34" charset="77"/>
                <a:cs typeface="Futura Com"/>
                <a:hlinkClick r:id="rId2">
                  <a:extLst>
                    <a:ext uri="{A12FA001-AC4F-418D-AE19-62706E023703}">
                      <ahyp:hlinkClr xmlns:ahyp="http://schemas.microsoft.com/office/drawing/2018/hyperlinkcolor" val="tx"/>
                    </a:ext>
                  </a:extLst>
                </a:hlinkClick>
              </a:rPr>
              <a:t>sales@borgandoverstrom.com</a:t>
            </a:r>
            <a:endParaRPr lang="en-US" sz="1600" b="0" i="0" dirty="0">
              <a:solidFill>
                <a:schemeClr val="bg1"/>
              </a:solidFill>
              <a:latin typeface="Futura Com Light" panose="020B0402020204020303" pitchFamily="34" charset="77"/>
              <a:cs typeface="Futura Com"/>
            </a:endParaRPr>
          </a:p>
          <a:p>
            <a:pPr marL="12700" indent="0" algn="l">
              <a:lnSpc>
                <a:spcPct val="100000"/>
              </a:lnSpc>
              <a:spcBef>
                <a:spcPts val="419"/>
              </a:spcBef>
              <a:buFont typeface="System Font Regular"/>
              <a:buNone/>
              <a:tabLst>
                <a:tab pos="101600" algn="l"/>
              </a:tabLst>
            </a:pPr>
            <a:endParaRPr lang="en-US" sz="1600" b="0" i="0" dirty="0">
              <a:solidFill>
                <a:schemeClr val="bg1"/>
              </a:solidFill>
              <a:latin typeface="Futura Com Medium" panose="02000604030000020003" pitchFamily="2" charset="77"/>
              <a:cs typeface="Futura Com"/>
            </a:endParaRPr>
          </a:p>
          <a:p>
            <a:pPr marL="12700" indent="0" algn="l">
              <a:lnSpc>
                <a:spcPct val="100000"/>
              </a:lnSpc>
              <a:spcBef>
                <a:spcPts val="419"/>
              </a:spcBef>
              <a:buFont typeface="System Font Regular"/>
              <a:buNone/>
              <a:tabLst>
                <a:tab pos="101600" algn="l"/>
              </a:tabLst>
            </a:pPr>
            <a:r>
              <a:rPr lang="en-US" sz="1600" b="0" i="0" dirty="0" err="1">
                <a:solidFill>
                  <a:schemeClr val="bg1"/>
                </a:solidFill>
                <a:latin typeface="Futura Com Medium" panose="02000604030000020003" pitchFamily="2" charset="77"/>
                <a:cs typeface="Futura Com"/>
              </a:rPr>
              <a:t>borgandoverstrom.com</a:t>
            </a:r>
            <a:endParaRPr lang="en-US" sz="1600" b="0" i="0" dirty="0">
              <a:solidFill>
                <a:schemeClr val="bg1"/>
              </a:solidFill>
              <a:latin typeface="Futura Com Medium" panose="02000604030000020003" pitchFamily="2" charset="77"/>
              <a:cs typeface="Futura Com"/>
            </a:endParaRPr>
          </a:p>
          <a:p>
            <a:pPr marL="12700" indent="0" algn="l">
              <a:lnSpc>
                <a:spcPct val="100000"/>
              </a:lnSpc>
              <a:spcBef>
                <a:spcPts val="1019"/>
              </a:spcBef>
              <a:buFont typeface="System Font Regular"/>
              <a:buNone/>
              <a:tabLst>
                <a:tab pos="101600" algn="l"/>
              </a:tabLst>
            </a:pPr>
            <a:endParaRPr lang="en-US" sz="1600" b="0" i="0" dirty="0">
              <a:solidFill>
                <a:schemeClr val="bg1"/>
              </a:solidFill>
              <a:latin typeface="Futura Com Light" panose="020B0402020204020303" pitchFamily="34" charset="77"/>
              <a:cs typeface="Futura Com"/>
            </a:endParaRPr>
          </a:p>
        </p:txBody>
      </p:sp>
      <p:cxnSp>
        <p:nvCxnSpPr>
          <p:cNvPr id="15" name="Straight Connector 14">
            <a:extLst>
              <a:ext uri="{FF2B5EF4-FFF2-40B4-BE49-F238E27FC236}">
                <a16:creationId xmlns:a16="http://schemas.microsoft.com/office/drawing/2014/main" id="{9D003E7B-5EBB-B101-17EF-5D21C66987AF}"/>
              </a:ext>
            </a:extLst>
          </p:cNvPr>
          <p:cNvCxnSpPr/>
          <p:nvPr/>
        </p:nvCxnSpPr>
        <p:spPr>
          <a:xfrm>
            <a:off x="8758107" y="5319866"/>
            <a:ext cx="26289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Picture 2" descr="A black background with white text&#10;&#10;Description automatically generated">
            <a:extLst>
              <a:ext uri="{FF2B5EF4-FFF2-40B4-BE49-F238E27FC236}">
                <a16:creationId xmlns:a16="http://schemas.microsoft.com/office/drawing/2014/main" id="{07F9DDDB-D106-6E57-3FFB-1B71544D7778}"/>
              </a:ext>
            </a:extLst>
          </p:cNvPr>
          <p:cNvPicPr>
            <a:picLocks noChangeAspect="1"/>
          </p:cNvPicPr>
          <p:nvPr/>
        </p:nvPicPr>
        <p:blipFill>
          <a:blip r:embed="rId3"/>
          <a:stretch>
            <a:fillRect/>
          </a:stretch>
        </p:blipFill>
        <p:spPr>
          <a:xfrm>
            <a:off x="325992" y="373851"/>
            <a:ext cx="1261508" cy="581283"/>
          </a:xfrm>
          <a:prstGeom prst="rect">
            <a:avLst/>
          </a:prstGeom>
        </p:spPr>
      </p:pic>
    </p:spTree>
    <p:extLst>
      <p:ext uri="{BB962C8B-B14F-4D97-AF65-F5344CB8AC3E}">
        <p14:creationId xmlns:p14="http://schemas.microsoft.com/office/powerpoint/2010/main" val="1982265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7AF858-0238-129F-C0C4-70E6F2DEA4F9}"/>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10FE4CDB-5DD2-D2FA-8446-5A0AD4E1562B}"/>
              </a:ext>
            </a:extLst>
          </p:cNvPr>
          <p:cNvSpPr>
            <a:spLocks noGrp="1" noRot="1" noMove="1" noResize="1" noEditPoints="1" noAdjustHandles="1" noChangeArrowheads="1" noChangeShapeType="1"/>
          </p:cNvSpPr>
          <p:nvPr/>
        </p:nvSpPr>
        <p:spPr>
          <a:xfrm>
            <a:off x="0"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A white arrow in a circle&#10;&#10;Description automatically generated">
            <a:hlinkClick r:id="" action="ppaction://hlinkshowjump?jump=nextslide"/>
            <a:extLst>
              <a:ext uri="{FF2B5EF4-FFF2-40B4-BE49-F238E27FC236}">
                <a16:creationId xmlns:a16="http://schemas.microsoft.com/office/drawing/2014/main" id="{E63C0B59-DDBC-F21E-2557-13BE55B8AB17}"/>
              </a:ext>
            </a:extLst>
          </p:cNvPr>
          <p:cNvPicPr>
            <a:picLocks noChangeAspect="1"/>
          </p:cNvPicPr>
          <p:nvPr/>
        </p:nvPicPr>
        <p:blipFill>
          <a:blip r:embed="rId3"/>
          <a:stretch>
            <a:fillRect/>
          </a:stretch>
        </p:blipFill>
        <p:spPr>
          <a:xfrm flipH="1">
            <a:off x="11420830" y="6322937"/>
            <a:ext cx="368749" cy="368749"/>
          </a:xfrm>
          <a:prstGeom prst="rect">
            <a:avLst/>
          </a:prstGeom>
        </p:spPr>
      </p:pic>
      <p:pic>
        <p:nvPicPr>
          <p:cNvPr id="8" name="Picture 7" descr="A white arrow in a circle&#10;&#10;Description automatically generated">
            <a:hlinkClick r:id="" action="ppaction://hlinkshowjump?jump=previousslide"/>
            <a:extLst>
              <a:ext uri="{FF2B5EF4-FFF2-40B4-BE49-F238E27FC236}">
                <a16:creationId xmlns:a16="http://schemas.microsoft.com/office/drawing/2014/main" id="{81C2E4A6-1447-664B-1D9B-CF1391396CB8}"/>
              </a:ext>
            </a:extLst>
          </p:cNvPr>
          <p:cNvPicPr>
            <a:picLocks noChangeAspect="1"/>
          </p:cNvPicPr>
          <p:nvPr/>
        </p:nvPicPr>
        <p:blipFill>
          <a:blip r:embed="rId4"/>
          <a:stretch>
            <a:fillRect/>
          </a:stretch>
        </p:blipFill>
        <p:spPr>
          <a:xfrm flipH="1">
            <a:off x="10819597" y="6322937"/>
            <a:ext cx="368749" cy="368749"/>
          </a:xfrm>
          <a:prstGeom prst="rect">
            <a:avLst/>
          </a:prstGeom>
        </p:spPr>
      </p:pic>
      <p:cxnSp>
        <p:nvCxnSpPr>
          <p:cNvPr id="14" name="Straight Connector 13">
            <a:extLst>
              <a:ext uri="{FF2B5EF4-FFF2-40B4-BE49-F238E27FC236}">
                <a16:creationId xmlns:a16="http://schemas.microsoft.com/office/drawing/2014/main" id="{D32AF549-4CE9-83D1-C920-F3B6DB32B60E}"/>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2AD60E73-D81C-2B18-D1E7-7842670234D0}"/>
              </a:ext>
            </a:extLst>
          </p:cNvPr>
          <p:cNvSpPr txBox="1"/>
          <p:nvPr/>
        </p:nvSpPr>
        <p:spPr>
          <a:xfrm>
            <a:off x="214387" y="310241"/>
            <a:ext cx="1732747" cy="523220"/>
          </a:xfrm>
          <a:prstGeom prst="rect">
            <a:avLst/>
          </a:prstGeom>
          <a:noFill/>
        </p:spPr>
        <p:txBody>
          <a:bodyPr wrap="square" rtlCol="0">
            <a:spAutoFit/>
          </a:bodyPr>
          <a:lstStyle/>
          <a:p>
            <a:r>
              <a:rPr lang="en-US" sz="2800" dirty="0">
                <a:solidFill>
                  <a:schemeClr val="bg1"/>
                </a:solidFill>
                <a:latin typeface="Futura Com Medium" panose="02000604030000020003" pitchFamily="2" charset="77"/>
              </a:rPr>
              <a:t>IEC Fuse</a:t>
            </a:r>
          </a:p>
        </p:txBody>
      </p:sp>
      <p:cxnSp>
        <p:nvCxnSpPr>
          <p:cNvPr id="23" name="Straight Connector 22">
            <a:extLst>
              <a:ext uri="{FF2B5EF4-FFF2-40B4-BE49-F238E27FC236}">
                <a16:creationId xmlns:a16="http://schemas.microsoft.com/office/drawing/2014/main" id="{F9EC3173-7CA7-4DF4-F9DE-0830991EE012}"/>
              </a:ext>
            </a:extLst>
          </p:cNvPr>
          <p:cNvCxnSpPr>
            <a:cxnSpLocks/>
          </p:cNvCxnSpPr>
          <p:nvPr/>
        </p:nvCxnSpPr>
        <p:spPr>
          <a:xfrm>
            <a:off x="300038" y="296863"/>
            <a:ext cx="147478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50125CBC-BB87-BDD0-3A7D-E7AA4A6A409A}"/>
              </a:ext>
            </a:extLst>
          </p:cNvPr>
          <p:cNvPicPr>
            <a:picLocks noChangeAspect="1"/>
          </p:cNvPicPr>
          <p:nvPr/>
        </p:nvPicPr>
        <p:blipFill>
          <a:blip r:embed="rId5"/>
          <a:srcRect/>
          <a:stretch/>
        </p:blipFill>
        <p:spPr>
          <a:xfrm>
            <a:off x="3901847" y="296863"/>
            <a:ext cx="4388305" cy="5859755"/>
          </a:xfrm>
          <a:prstGeom prst="rect">
            <a:avLst/>
          </a:prstGeom>
        </p:spPr>
      </p:pic>
      <p:sp>
        <p:nvSpPr>
          <p:cNvPr id="11" name="TextBox 10">
            <a:extLst>
              <a:ext uri="{FF2B5EF4-FFF2-40B4-BE49-F238E27FC236}">
                <a16:creationId xmlns:a16="http://schemas.microsoft.com/office/drawing/2014/main" id="{960D5623-890C-F000-9945-A005FDEF607C}"/>
              </a:ext>
            </a:extLst>
          </p:cNvPr>
          <p:cNvSpPr txBox="1"/>
          <p:nvPr/>
        </p:nvSpPr>
        <p:spPr>
          <a:xfrm>
            <a:off x="8833122" y="3726883"/>
            <a:ext cx="1473797" cy="284373"/>
          </a:xfrm>
          <a:prstGeom prst="rect">
            <a:avLst/>
          </a:prstGeom>
          <a:noFill/>
        </p:spPr>
        <p:txBody>
          <a:bodyPr wrap="square" rtlCol="0">
            <a:spAutoFit/>
          </a:bodyPr>
          <a:lstStyle/>
          <a:p>
            <a:pPr algn="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10a IEC Fuse</a:t>
            </a:r>
          </a:p>
        </p:txBody>
      </p:sp>
      <p:cxnSp>
        <p:nvCxnSpPr>
          <p:cNvPr id="39" name="Straight Connector 38">
            <a:extLst>
              <a:ext uri="{FF2B5EF4-FFF2-40B4-BE49-F238E27FC236}">
                <a16:creationId xmlns:a16="http://schemas.microsoft.com/office/drawing/2014/main" id="{B0C47CF0-EACD-8699-81CA-FB7263522110}"/>
              </a:ext>
            </a:extLst>
          </p:cNvPr>
          <p:cNvCxnSpPr>
            <a:cxnSpLocks/>
          </p:cNvCxnSpPr>
          <p:nvPr/>
        </p:nvCxnSpPr>
        <p:spPr>
          <a:xfrm>
            <a:off x="6636470" y="3714983"/>
            <a:ext cx="3566275" cy="0"/>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pic>
        <p:nvPicPr>
          <p:cNvPr id="3" name="Picture 2">
            <a:hlinkClick r:id="rId6" action="ppaction://hlinksldjump"/>
            <a:extLst>
              <a:ext uri="{FF2B5EF4-FFF2-40B4-BE49-F238E27FC236}">
                <a16:creationId xmlns:a16="http://schemas.microsoft.com/office/drawing/2014/main" id="{1CFC11EB-F12A-01B4-7676-121074BDA1F3}"/>
              </a:ext>
            </a:extLst>
          </p:cNvPr>
          <p:cNvPicPr>
            <a:picLocks noChangeAspect="1"/>
          </p:cNvPicPr>
          <p:nvPr/>
        </p:nvPicPr>
        <p:blipFill>
          <a:blip r:embed="rId7"/>
          <a:stretch>
            <a:fillRect/>
          </a:stretch>
        </p:blipFill>
        <p:spPr>
          <a:xfrm>
            <a:off x="9796098" y="6322946"/>
            <a:ext cx="368740" cy="368740"/>
          </a:xfrm>
          <a:prstGeom prst="rect">
            <a:avLst/>
          </a:prstGeom>
        </p:spPr>
      </p:pic>
      <p:cxnSp>
        <p:nvCxnSpPr>
          <p:cNvPr id="12" name="Straight Connector 11">
            <a:extLst>
              <a:ext uri="{FF2B5EF4-FFF2-40B4-BE49-F238E27FC236}">
                <a16:creationId xmlns:a16="http://schemas.microsoft.com/office/drawing/2014/main" id="{D82CD56A-BCC2-632A-F31B-0F336A52A239}"/>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1C1EFE0-D138-D2E5-F8A7-A147A5FDFD57}"/>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35478327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31CC48-67B7-DC32-B349-F1FAECBED11C}"/>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F21473D5-F39A-0291-E758-BD38CF8F275C}"/>
              </a:ext>
            </a:extLst>
          </p:cNvPr>
          <p:cNvSpPr>
            <a:spLocks noGrp="1" noRot="1" noMove="1" noResize="1" noEditPoints="1" noAdjustHandles="1" noChangeArrowheads="1" noChangeShapeType="1"/>
          </p:cNvSpPr>
          <p:nvPr/>
        </p:nvSpPr>
        <p:spPr>
          <a:xfrm>
            <a:off x="0"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white arrow in a circle&#10;&#10;Description automatically generated">
            <a:hlinkClick r:id="" action="ppaction://hlinkshowjump?jump=nextslide"/>
            <a:extLst>
              <a:ext uri="{FF2B5EF4-FFF2-40B4-BE49-F238E27FC236}">
                <a16:creationId xmlns:a16="http://schemas.microsoft.com/office/drawing/2014/main" id="{2E0192D3-22E9-3C2F-EBEC-677A92C87BE2}"/>
              </a:ext>
            </a:extLst>
          </p:cNvPr>
          <p:cNvPicPr>
            <a:picLocks noChangeAspect="1"/>
          </p:cNvPicPr>
          <p:nvPr/>
        </p:nvPicPr>
        <p:blipFill>
          <a:blip r:embed="rId2"/>
          <a:stretch>
            <a:fillRect/>
          </a:stretch>
        </p:blipFill>
        <p:spPr>
          <a:xfrm flipH="1">
            <a:off x="11420830" y="6322937"/>
            <a:ext cx="368749" cy="368749"/>
          </a:xfrm>
          <a:prstGeom prst="rect">
            <a:avLst/>
          </a:prstGeom>
        </p:spPr>
      </p:pic>
      <p:pic>
        <p:nvPicPr>
          <p:cNvPr id="8" name="Picture 7" descr="A white arrow in a circle&#10;&#10;Description automatically generated">
            <a:hlinkClick r:id="" action="ppaction://hlinkshowjump?jump=previousslide"/>
            <a:extLst>
              <a:ext uri="{FF2B5EF4-FFF2-40B4-BE49-F238E27FC236}">
                <a16:creationId xmlns:a16="http://schemas.microsoft.com/office/drawing/2014/main" id="{47820331-6D3B-6088-5EFC-EE644DEC260B}"/>
              </a:ext>
            </a:extLst>
          </p:cNvPr>
          <p:cNvPicPr>
            <a:picLocks noChangeAspect="1"/>
          </p:cNvPicPr>
          <p:nvPr/>
        </p:nvPicPr>
        <p:blipFill>
          <a:blip r:embed="rId3"/>
          <a:stretch>
            <a:fillRect/>
          </a:stretch>
        </p:blipFill>
        <p:spPr>
          <a:xfrm flipH="1">
            <a:off x="10819597" y="6322937"/>
            <a:ext cx="368749" cy="368749"/>
          </a:xfrm>
          <a:prstGeom prst="rect">
            <a:avLst/>
          </a:prstGeom>
        </p:spPr>
      </p:pic>
      <p:cxnSp>
        <p:nvCxnSpPr>
          <p:cNvPr id="12" name="Straight Connector 11">
            <a:extLst>
              <a:ext uri="{FF2B5EF4-FFF2-40B4-BE49-F238E27FC236}">
                <a16:creationId xmlns:a16="http://schemas.microsoft.com/office/drawing/2014/main" id="{BA5F447A-F237-E633-D41E-3C09BE5666CD}"/>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0E1BF3E-9AF2-AE05-23F6-84477C206887}"/>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4A730DD2-DBD1-16C4-4BF8-07D08DA063B5}"/>
              </a:ext>
            </a:extLst>
          </p:cNvPr>
          <p:cNvSpPr txBox="1"/>
          <p:nvPr/>
        </p:nvSpPr>
        <p:spPr>
          <a:xfrm>
            <a:off x="214387" y="310241"/>
            <a:ext cx="2292145" cy="954107"/>
          </a:xfrm>
          <a:prstGeom prst="rect">
            <a:avLst/>
          </a:prstGeom>
          <a:noFill/>
        </p:spPr>
        <p:txBody>
          <a:bodyPr wrap="square" rtlCol="0">
            <a:spAutoFit/>
          </a:bodyPr>
          <a:lstStyle/>
          <a:p>
            <a:r>
              <a:rPr lang="en-US" sz="2800" dirty="0">
                <a:solidFill>
                  <a:schemeClr val="bg1"/>
                </a:solidFill>
                <a:latin typeface="Futura Com Medium" panose="02000604030000020003" pitchFamily="2" charset="77"/>
              </a:rPr>
              <a:t>Specification Label</a:t>
            </a:r>
          </a:p>
        </p:txBody>
      </p:sp>
      <p:cxnSp>
        <p:nvCxnSpPr>
          <p:cNvPr id="23" name="Straight Connector 22">
            <a:extLst>
              <a:ext uri="{FF2B5EF4-FFF2-40B4-BE49-F238E27FC236}">
                <a16:creationId xmlns:a16="http://schemas.microsoft.com/office/drawing/2014/main" id="{8FBC3C8F-D4BC-9A25-C714-9B1CF98861E6}"/>
              </a:ext>
            </a:extLst>
          </p:cNvPr>
          <p:cNvCxnSpPr>
            <a:cxnSpLocks/>
          </p:cNvCxnSpPr>
          <p:nvPr/>
        </p:nvCxnSpPr>
        <p:spPr>
          <a:xfrm>
            <a:off x="300038" y="296863"/>
            <a:ext cx="147478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2AF2A3B3-BC1A-743C-B78B-480C67276267}"/>
              </a:ext>
            </a:extLst>
          </p:cNvPr>
          <p:cNvPicPr>
            <a:picLocks noChangeAspect="1"/>
          </p:cNvPicPr>
          <p:nvPr/>
        </p:nvPicPr>
        <p:blipFill>
          <a:blip r:embed="rId4"/>
          <a:srcRect/>
          <a:stretch/>
        </p:blipFill>
        <p:spPr>
          <a:xfrm>
            <a:off x="3088253" y="1264348"/>
            <a:ext cx="5389754" cy="3476843"/>
          </a:xfrm>
          <a:prstGeom prst="rect">
            <a:avLst/>
          </a:prstGeom>
        </p:spPr>
      </p:pic>
      <p:sp>
        <p:nvSpPr>
          <p:cNvPr id="10" name="TextBox 9">
            <a:extLst>
              <a:ext uri="{FF2B5EF4-FFF2-40B4-BE49-F238E27FC236}">
                <a16:creationId xmlns:a16="http://schemas.microsoft.com/office/drawing/2014/main" id="{BE1D1DD8-6B15-6B9E-142D-9B7016F45279}"/>
              </a:ext>
            </a:extLst>
          </p:cNvPr>
          <p:cNvSpPr txBox="1"/>
          <p:nvPr/>
        </p:nvSpPr>
        <p:spPr>
          <a:xfrm>
            <a:off x="9323315" y="2817847"/>
            <a:ext cx="1727198" cy="461665"/>
          </a:xfrm>
          <a:prstGeom prst="rect">
            <a:avLst/>
          </a:prstGeom>
          <a:noFill/>
        </p:spPr>
        <p:txBody>
          <a:bodyPr wrap="square" rtlCol="0">
            <a:spAutoFit/>
          </a:bodyPr>
          <a:lstStyle/>
          <a:p>
            <a:pPr algn="r"/>
            <a:r>
              <a:rPr lang="en-GB" sz="1200" kern="100" dirty="0">
                <a:solidFill>
                  <a:schemeClr val="bg1"/>
                </a:solidFill>
                <a:effectLst/>
                <a:latin typeface="Futura Com Medium" panose="02000604030000020003" pitchFamily="2" charset="77"/>
                <a:ea typeface="Calibri" panose="020F0502020204030204" pitchFamily="34" charset="0"/>
              </a:rPr>
              <a:t>Serial Number: </a:t>
            </a:r>
            <a:br>
              <a:rPr lang="en-GB" sz="1200" kern="100" dirty="0">
                <a:solidFill>
                  <a:schemeClr val="bg1"/>
                </a:solidFill>
                <a:effectLst/>
                <a:latin typeface="Futura Com Medium" panose="02000604030000020003" pitchFamily="2" charset="77"/>
                <a:ea typeface="Calibri" panose="020F0502020204030204" pitchFamily="34" charset="0"/>
              </a:rPr>
            </a:br>
            <a:r>
              <a:rPr lang="en-GB" sz="1200" kern="100" dirty="0">
                <a:solidFill>
                  <a:schemeClr val="bg1"/>
                </a:solidFill>
                <a:effectLst/>
                <a:latin typeface="Futura Com Light" panose="020B0402020204020303" pitchFamily="34" charset="77"/>
                <a:ea typeface="Calibri" panose="020F0502020204030204" pitchFamily="34" charset="0"/>
              </a:rPr>
              <a:t>2403 839914 001</a:t>
            </a:r>
          </a:p>
        </p:txBody>
      </p:sp>
      <p:cxnSp>
        <p:nvCxnSpPr>
          <p:cNvPr id="11" name="Straight Connector 10">
            <a:extLst>
              <a:ext uri="{FF2B5EF4-FFF2-40B4-BE49-F238E27FC236}">
                <a16:creationId xmlns:a16="http://schemas.microsoft.com/office/drawing/2014/main" id="{AC1851BF-6C58-F871-AB83-0A164AC50E5A}"/>
              </a:ext>
            </a:extLst>
          </p:cNvPr>
          <p:cNvCxnSpPr>
            <a:cxnSpLocks/>
          </p:cNvCxnSpPr>
          <p:nvPr/>
        </p:nvCxnSpPr>
        <p:spPr>
          <a:xfrm>
            <a:off x="7926689" y="2810813"/>
            <a:ext cx="3016131" cy="0"/>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A886525D-9CE9-BA2E-B794-B46144A94F11}"/>
              </a:ext>
            </a:extLst>
          </p:cNvPr>
          <p:cNvSpPr txBox="1"/>
          <p:nvPr/>
        </p:nvSpPr>
        <p:spPr>
          <a:xfrm>
            <a:off x="8411538" y="3419859"/>
            <a:ext cx="2638975" cy="1675267"/>
          </a:xfrm>
          <a:prstGeom prst="rect">
            <a:avLst/>
          </a:prstGeom>
          <a:noFill/>
        </p:spPr>
        <p:txBody>
          <a:bodyPr wrap="square">
            <a:spAutoFit/>
          </a:bodyPr>
          <a:lstStyle/>
          <a:p>
            <a:pPr algn="r">
              <a:lnSpc>
                <a:spcPct val="107000"/>
              </a:lnSpc>
              <a:spcAft>
                <a:spcPts val="800"/>
              </a:spcAft>
            </a:pPr>
            <a:r>
              <a:rPr lang="en-GB" sz="1200" kern="100" dirty="0">
                <a:solidFill>
                  <a:schemeClr val="bg1"/>
                </a:solidFill>
                <a:effectLst/>
                <a:latin typeface="Futura Com Medium" panose="02000604030000020003" pitchFamily="2" charset="77"/>
                <a:ea typeface="Calibri" panose="020F0502020204030204" pitchFamily="34" charset="0"/>
              </a:rPr>
              <a:t>2403: </a:t>
            </a:r>
            <a:r>
              <a:rPr lang="en-GB" sz="1200" kern="100" dirty="0">
                <a:solidFill>
                  <a:schemeClr val="bg1"/>
                </a:solidFill>
                <a:effectLst/>
                <a:latin typeface="Futura Com Light" panose="020B0402020204020303" pitchFamily="34" charset="77"/>
                <a:ea typeface="Calibri" panose="020F0502020204030204" pitchFamily="34" charset="0"/>
              </a:rPr>
              <a:t>Year and Month Unit Manufactured (March 2024).</a:t>
            </a:r>
          </a:p>
          <a:p>
            <a:pPr algn="r">
              <a:lnSpc>
                <a:spcPct val="107000"/>
              </a:lnSpc>
              <a:spcAft>
                <a:spcPts val="800"/>
              </a:spcAft>
            </a:pPr>
            <a:r>
              <a:rPr lang="en-GB" sz="1200" kern="100" dirty="0">
                <a:solidFill>
                  <a:schemeClr val="bg1"/>
                </a:solidFill>
                <a:effectLst/>
                <a:latin typeface="Futura Com Medium" panose="02000604030000020003" pitchFamily="2" charset="77"/>
                <a:ea typeface="Calibri" panose="020F0502020204030204" pitchFamily="34" charset="0"/>
              </a:rPr>
              <a:t>839914: </a:t>
            </a:r>
            <a:r>
              <a:rPr lang="en-GB" sz="1200" kern="100" dirty="0">
                <a:solidFill>
                  <a:schemeClr val="bg1"/>
                </a:solidFill>
                <a:effectLst/>
                <a:latin typeface="Futura Com Light" panose="020B0402020204020303" pitchFamily="34" charset="77"/>
                <a:ea typeface="Calibri" panose="020F0502020204030204" pitchFamily="34" charset="0"/>
              </a:rPr>
              <a:t>Works Order on when </a:t>
            </a:r>
            <a:br>
              <a:rPr lang="en-GB" sz="1200" kern="100" dirty="0">
                <a:solidFill>
                  <a:schemeClr val="bg1"/>
                </a:solidFill>
                <a:effectLst/>
                <a:latin typeface="Futura Com Light" panose="020B0402020204020303" pitchFamily="34" charset="77"/>
                <a:ea typeface="Calibri" panose="020F0502020204030204" pitchFamily="34" charset="0"/>
              </a:rPr>
            </a:br>
            <a:r>
              <a:rPr lang="en-GB" sz="1200" kern="100" dirty="0">
                <a:solidFill>
                  <a:schemeClr val="bg1"/>
                </a:solidFill>
                <a:effectLst/>
                <a:latin typeface="Futura Com Light" panose="020B0402020204020303" pitchFamily="34" charset="77"/>
                <a:ea typeface="Calibri" panose="020F0502020204030204" pitchFamily="34" charset="0"/>
              </a:rPr>
              <a:t>unit was manufactured for </a:t>
            </a:r>
            <a:br>
              <a:rPr lang="en-GB" sz="1200" kern="100" dirty="0">
                <a:solidFill>
                  <a:schemeClr val="bg1"/>
                </a:solidFill>
                <a:effectLst/>
                <a:latin typeface="Futura Com Light" panose="020B0402020204020303" pitchFamily="34" charset="77"/>
                <a:ea typeface="Calibri" panose="020F0502020204030204" pitchFamily="34" charset="0"/>
              </a:rPr>
            </a:br>
            <a:r>
              <a:rPr lang="en-GB" sz="1200" kern="100" dirty="0">
                <a:solidFill>
                  <a:schemeClr val="bg1"/>
                </a:solidFill>
                <a:effectLst/>
                <a:latin typeface="Futura Com Light" panose="020B0402020204020303" pitchFamily="34" charset="77"/>
                <a:ea typeface="Calibri" panose="020F0502020204030204" pitchFamily="34" charset="0"/>
              </a:rPr>
              <a:t>traceability of parts used.</a:t>
            </a:r>
            <a:endParaRPr lang="en-GB" sz="1200" kern="100" dirty="0">
              <a:solidFill>
                <a:schemeClr val="bg1"/>
              </a:solidFill>
              <a:effectLst/>
              <a:latin typeface="Futura Com Medium" panose="02000604030000020003" pitchFamily="2" charset="77"/>
              <a:ea typeface="Calibri" panose="020F0502020204030204" pitchFamily="34" charset="0"/>
            </a:endParaRPr>
          </a:p>
          <a:p>
            <a:pPr algn="r">
              <a:lnSpc>
                <a:spcPct val="107000"/>
              </a:lnSpc>
              <a:spcAft>
                <a:spcPts val="800"/>
              </a:spcAft>
            </a:pPr>
            <a:r>
              <a:rPr lang="en-GB" sz="1200" kern="100" dirty="0">
                <a:solidFill>
                  <a:schemeClr val="bg1"/>
                </a:solidFill>
                <a:effectLst/>
                <a:latin typeface="Futura Com Medium" panose="02000604030000020003" pitchFamily="2" charset="77"/>
                <a:ea typeface="Calibri" panose="020F0502020204030204" pitchFamily="34" charset="0"/>
              </a:rPr>
              <a:t>001: </a:t>
            </a:r>
            <a:r>
              <a:rPr lang="en-GB" sz="1200" kern="100" dirty="0">
                <a:solidFill>
                  <a:schemeClr val="bg1"/>
                </a:solidFill>
                <a:effectLst/>
                <a:latin typeface="Futura Com Light" panose="020B0402020204020303" pitchFamily="34" charset="77"/>
                <a:ea typeface="Calibri" panose="020F0502020204030204" pitchFamily="34" charset="0"/>
              </a:rPr>
              <a:t>Unique number for multiple </a:t>
            </a:r>
            <a:br>
              <a:rPr lang="en-GB" sz="1200" kern="100" dirty="0">
                <a:solidFill>
                  <a:schemeClr val="bg1"/>
                </a:solidFill>
                <a:effectLst/>
                <a:latin typeface="Futura Com Light" panose="020B0402020204020303" pitchFamily="34" charset="77"/>
                <a:ea typeface="Calibri" panose="020F0502020204030204" pitchFamily="34" charset="0"/>
              </a:rPr>
            </a:br>
            <a:r>
              <a:rPr lang="en-GB" sz="1200" kern="100" dirty="0">
                <a:solidFill>
                  <a:schemeClr val="bg1"/>
                </a:solidFill>
                <a:effectLst/>
                <a:latin typeface="Futura Com Light" panose="020B0402020204020303" pitchFamily="34" charset="77"/>
                <a:ea typeface="Calibri" panose="020F0502020204030204" pitchFamily="34" charset="0"/>
              </a:rPr>
              <a:t>units built on same Works Order. </a:t>
            </a:r>
          </a:p>
        </p:txBody>
      </p:sp>
      <p:pic>
        <p:nvPicPr>
          <p:cNvPr id="3" name="Picture 2">
            <a:hlinkClick r:id="rId5" action="ppaction://hlinksldjump"/>
            <a:extLst>
              <a:ext uri="{FF2B5EF4-FFF2-40B4-BE49-F238E27FC236}">
                <a16:creationId xmlns:a16="http://schemas.microsoft.com/office/drawing/2014/main" id="{A239D1BF-AD56-7732-00FB-12BFF88CBF65}"/>
              </a:ext>
            </a:extLst>
          </p:cNvPr>
          <p:cNvPicPr>
            <a:picLocks noChangeAspect="1"/>
          </p:cNvPicPr>
          <p:nvPr/>
        </p:nvPicPr>
        <p:blipFill>
          <a:blip r:embed="rId6"/>
          <a:stretch>
            <a:fillRect/>
          </a:stretch>
        </p:blipFill>
        <p:spPr>
          <a:xfrm>
            <a:off x="9796098" y="6322946"/>
            <a:ext cx="368740" cy="368740"/>
          </a:xfrm>
          <a:prstGeom prst="rect">
            <a:avLst/>
          </a:prstGeom>
        </p:spPr>
      </p:pic>
      <p:sp>
        <p:nvSpPr>
          <p:cNvPr id="6" name="TextBox 5">
            <a:extLst>
              <a:ext uri="{FF2B5EF4-FFF2-40B4-BE49-F238E27FC236}">
                <a16:creationId xmlns:a16="http://schemas.microsoft.com/office/drawing/2014/main" id="{FF2EFEE1-F0C6-DAC2-3FED-72D2B2A14F84}"/>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29473274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C9E269-0218-BDB5-7AB9-80BB66574CFD}"/>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4065828D-B28B-F85B-12B5-A3DDF39CA541}"/>
              </a:ext>
            </a:extLst>
          </p:cNvPr>
          <p:cNvSpPr>
            <a:spLocks noGrp="1" noRot="1" noMove="1" noResize="1" noEditPoints="1" noAdjustHandles="1" noChangeArrowheads="1" noChangeShapeType="1"/>
          </p:cNvSpPr>
          <p:nvPr/>
        </p:nvSpPr>
        <p:spPr>
          <a:xfrm>
            <a:off x="-1"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white arrow in a circle&#10;&#10;Description automatically generated">
            <a:hlinkClick r:id="" action="ppaction://hlinkshowjump?jump=nextslide"/>
            <a:extLst>
              <a:ext uri="{FF2B5EF4-FFF2-40B4-BE49-F238E27FC236}">
                <a16:creationId xmlns:a16="http://schemas.microsoft.com/office/drawing/2014/main" id="{D4E78013-B1F9-C8A0-5F46-E3BC08D25541}"/>
              </a:ext>
            </a:extLst>
          </p:cNvPr>
          <p:cNvPicPr>
            <a:picLocks noChangeAspect="1"/>
          </p:cNvPicPr>
          <p:nvPr/>
        </p:nvPicPr>
        <p:blipFill>
          <a:blip r:embed="rId2"/>
          <a:stretch>
            <a:fillRect/>
          </a:stretch>
        </p:blipFill>
        <p:spPr>
          <a:xfrm flipH="1">
            <a:off x="11420830" y="6322937"/>
            <a:ext cx="368749" cy="368749"/>
          </a:xfrm>
          <a:prstGeom prst="rect">
            <a:avLst/>
          </a:prstGeom>
        </p:spPr>
      </p:pic>
      <p:pic>
        <p:nvPicPr>
          <p:cNvPr id="8" name="Picture 7" descr="A white arrow in a circle&#10;&#10;Description automatically generated">
            <a:hlinkClick r:id="" action="ppaction://hlinkshowjump?jump=previousslide"/>
            <a:extLst>
              <a:ext uri="{FF2B5EF4-FFF2-40B4-BE49-F238E27FC236}">
                <a16:creationId xmlns:a16="http://schemas.microsoft.com/office/drawing/2014/main" id="{490F68A9-A355-27D2-D194-C561ED7CA9C4}"/>
              </a:ext>
            </a:extLst>
          </p:cNvPr>
          <p:cNvPicPr>
            <a:picLocks noChangeAspect="1"/>
          </p:cNvPicPr>
          <p:nvPr/>
        </p:nvPicPr>
        <p:blipFill>
          <a:blip r:embed="rId3"/>
          <a:stretch>
            <a:fillRect/>
          </a:stretch>
        </p:blipFill>
        <p:spPr>
          <a:xfrm flipH="1">
            <a:off x="10819597" y="6322937"/>
            <a:ext cx="368749" cy="368749"/>
          </a:xfrm>
          <a:prstGeom prst="rect">
            <a:avLst/>
          </a:prstGeom>
        </p:spPr>
      </p:pic>
      <p:cxnSp>
        <p:nvCxnSpPr>
          <p:cNvPr id="14" name="Straight Connector 13">
            <a:extLst>
              <a:ext uri="{FF2B5EF4-FFF2-40B4-BE49-F238E27FC236}">
                <a16:creationId xmlns:a16="http://schemas.microsoft.com/office/drawing/2014/main" id="{F2A4C228-6121-8DD8-315E-AEC8E494102D}"/>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7A9BC2A9-2BEC-E77C-D0C3-BDB082EAB3B9}"/>
              </a:ext>
            </a:extLst>
          </p:cNvPr>
          <p:cNvSpPr txBox="1"/>
          <p:nvPr/>
        </p:nvSpPr>
        <p:spPr>
          <a:xfrm>
            <a:off x="214387" y="310241"/>
            <a:ext cx="2292145" cy="954107"/>
          </a:xfrm>
          <a:prstGeom prst="rect">
            <a:avLst/>
          </a:prstGeom>
          <a:noFill/>
        </p:spPr>
        <p:txBody>
          <a:bodyPr wrap="square" rtlCol="0">
            <a:spAutoFit/>
          </a:bodyPr>
          <a:lstStyle/>
          <a:p>
            <a:r>
              <a:rPr lang="en-US" sz="2800" dirty="0">
                <a:solidFill>
                  <a:schemeClr val="bg1"/>
                </a:solidFill>
                <a:latin typeface="Futura Com Medium" panose="02000604030000020003" pitchFamily="2" charset="77"/>
              </a:rPr>
              <a:t>Water Pathway</a:t>
            </a:r>
          </a:p>
        </p:txBody>
      </p:sp>
      <p:cxnSp>
        <p:nvCxnSpPr>
          <p:cNvPr id="23" name="Straight Connector 22">
            <a:extLst>
              <a:ext uri="{FF2B5EF4-FFF2-40B4-BE49-F238E27FC236}">
                <a16:creationId xmlns:a16="http://schemas.microsoft.com/office/drawing/2014/main" id="{494A90D5-E325-8CEC-2689-0011A995E649}"/>
              </a:ext>
            </a:extLst>
          </p:cNvPr>
          <p:cNvCxnSpPr>
            <a:cxnSpLocks/>
          </p:cNvCxnSpPr>
          <p:nvPr/>
        </p:nvCxnSpPr>
        <p:spPr>
          <a:xfrm>
            <a:off x="300038" y="296863"/>
            <a:ext cx="147478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92B38D6-049A-2507-43DD-843384CD9A59}"/>
              </a:ext>
            </a:extLst>
          </p:cNvPr>
          <p:cNvSpPr txBox="1"/>
          <p:nvPr/>
        </p:nvSpPr>
        <p:spPr>
          <a:xfrm>
            <a:off x="8904973" y="925377"/>
            <a:ext cx="1473797" cy="481991"/>
          </a:xfrm>
          <a:prstGeom prst="rect">
            <a:avLst/>
          </a:prstGeom>
          <a:noFill/>
        </p:spPr>
        <p:txBody>
          <a:bodyPr wrap="square" rtlCol="0">
            <a:spAutoFit/>
          </a:bodyPr>
          <a:lstStyle/>
          <a:p>
            <a:pPr algn="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Water Inlet Valve (3/4” Male BSP) </a:t>
            </a:r>
          </a:p>
        </p:txBody>
      </p:sp>
      <p:pic>
        <p:nvPicPr>
          <p:cNvPr id="3" name="Picture 2">
            <a:extLst>
              <a:ext uri="{FF2B5EF4-FFF2-40B4-BE49-F238E27FC236}">
                <a16:creationId xmlns:a16="http://schemas.microsoft.com/office/drawing/2014/main" id="{DECDF294-DFD3-A756-4A9C-93E55E0F4BF1}"/>
              </a:ext>
            </a:extLst>
          </p:cNvPr>
          <p:cNvPicPr>
            <a:picLocks noChangeAspect="1"/>
          </p:cNvPicPr>
          <p:nvPr/>
        </p:nvPicPr>
        <p:blipFill>
          <a:blip r:embed="rId4"/>
          <a:srcRect/>
          <a:stretch/>
        </p:blipFill>
        <p:spPr>
          <a:xfrm>
            <a:off x="3905552" y="296863"/>
            <a:ext cx="4380897" cy="5849863"/>
          </a:xfrm>
          <a:prstGeom prst="rect">
            <a:avLst/>
          </a:prstGeom>
        </p:spPr>
      </p:pic>
      <p:cxnSp>
        <p:nvCxnSpPr>
          <p:cNvPr id="11" name="Straight Connector 10">
            <a:extLst>
              <a:ext uri="{FF2B5EF4-FFF2-40B4-BE49-F238E27FC236}">
                <a16:creationId xmlns:a16="http://schemas.microsoft.com/office/drawing/2014/main" id="{5EA75E8D-02DC-7478-CEFC-23EC2742C208}"/>
              </a:ext>
            </a:extLst>
          </p:cNvPr>
          <p:cNvCxnSpPr>
            <a:cxnSpLocks/>
          </p:cNvCxnSpPr>
          <p:nvPr/>
        </p:nvCxnSpPr>
        <p:spPr>
          <a:xfrm>
            <a:off x="5656082" y="918343"/>
            <a:ext cx="4610662" cy="0"/>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719CD1B6-CFFB-0600-98B0-70FB287B201F}"/>
              </a:ext>
            </a:extLst>
          </p:cNvPr>
          <p:cNvSpPr txBox="1"/>
          <p:nvPr/>
        </p:nvSpPr>
        <p:spPr>
          <a:xfrm>
            <a:off x="8597245" y="3765486"/>
            <a:ext cx="1781525" cy="481991"/>
          </a:xfrm>
          <a:prstGeom prst="rect">
            <a:avLst/>
          </a:prstGeom>
          <a:noFill/>
        </p:spPr>
        <p:txBody>
          <a:bodyPr wrap="square">
            <a:spAutoFit/>
          </a:bodyPr>
          <a:lstStyle/>
          <a:p>
            <a:pPr algn="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Hot SCV &amp; Flow Controller set to 1.9l pm</a:t>
            </a:r>
          </a:p>
        </p:txBody>
      </p:sp>
      <p:cxnSp>
        <p:nvCxnSpPr>
          <p:cNvPr id="6" name="Straight Connector 5">
            <a:extLst>
              <a:ext uri="{FF2B5EF4-FFF2-40B4-BE49-F238E27FC236}">
                <a16:creationId xmlns:a16="http://schemas.microsoft.com/office/drawing/2014/main" id="{E399E764-AB47-642B-B135-C6445D9B28FF}"/>
              </a:ext>
            </a:extLst>
          </p:cNvPr>
          <p:cNvCxnSpPr>
            <a:cxnSpLocks/>
          </p:cNvCxnSpPr>
          <p:nvPr/>
        </p:nvCxnSpPr>
        <p:spPr>
          <a:xfrm>
            <a:off x="5834096" y="3748483"/>
            <a:ext cx="4544674" cy="0"/>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565AA20-B4C9-35F7-5F89-BD823BA0BE2B}"/>
              </a:ext>
            </a:extLst>
          </p:cNvPr>
          <p:cNvSpPr txBox="1"/>
          <p:nvPr/>
        </p:nvSpPr>
        <p:spPr>
          <a:xfrm>
            <a:off x="2317856" y="4578449"/>
            <a:ext cx="1498289" cy="284373"/>
          </a:xfrm>
          <a:prstGeom prst="rect">
            <a:avLst/>
          </a:prstGeom>
          <a:noFill/>
        </p:spPr>
        <p:txBody>
          <a:bodyPr wrap="square" rtlCol="0">
            <a:spAutoFit/>
          </a:bodyPr>
          <a:lstStyle/>
          <a:p>
            <a:pP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PRV </a:t>
            </a:r>
            <a:r>
              <a:rPr lang="en-GB" sz="1200" kern="100" dirty="0" err="1">
                <a:solidFill>
                  <a:schemeClr val="bg1"/>
                </a:solidFill>
                <a:effectLst/>
                <a:latin typeface="Futura Com Light" panose="020B0402020204020303" pitchFamily="34" charset="77"/>
                <a:ea typeface="Calibri" panose="020F0502020204030204" pitchFamily="34" charset="0"/>
              </a:rPr>
              <a:t>Preset</a:t>
            </a:r>
            <a:r>
              <a:rPr lang="en-GB" sz="1200" kern="100" dirty="0">
                <a:solidFill>
                  <a:schemeClr val="bg1"/>
                </a:solidFill>
                <a:effectLst/>
                <a:latin typeface="Futura Com Light" panose="020B0402020204020303" pitchFamily="34" charset="77"/>
                <a:ea typeface="Calibri" panose="020F0502020204030204" pitchFamily="34" charset="0"/>
              </a:rPr>
              <a:t> to 2bar</a:t>
            </a:r>
          </a:p>
        </p:txBody>
      </p:sp>
      <p:cxnSp>
        <p:nvCxnSpPr>
          <p:cNvPr id="16" name="Straight Connector 15">
            <a:extLst>
              <a:ext uri="{FF2B5EF4-FFF2-40B4-BE49-F238E27FC236}">
                <a16:creationId xmlns:a16="http://schemas.microsoft.com/office/drawing/2014/main" id="{57AB35A0-D02F-9791-FFD4-5A3E98881035}"/>
              </a:ext>
            </a:extLst>
          </p:cNvPr>
          <p:cNvCxnSpPr>
            <a:cxnSpLocks/>
          </p:cNvCxnSpPr>
          <p:nvPr/>
        </p:nvCxnSpPr>
        <p:spPr>
          <a:xfrm>
            <a:off x="2420882" y="4574037"/>
            <a:ext cx="2713826" cy="0"/>
          </a:xfrm>
          <a:prstGeom prst="line">
            <a:avLst/>
          </a:prstGeom>
          <a:ln w="15875">
            <a:solidFill>
              <a:schemeClr val="bg1"/>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5A411CDB-E7D3-B068-81BD-486DD4E65D51}"/>
              </a:ext>
            </a:extLst>
          </p:cNvPr>
          <p:cNvSpPr txBox="1"/>
          <p:nvPr/>
        </p:nvSpPr>
        <p:spPr>
          <a:xfrm>
            <a:off x="8883076" y="5291257"/>
            <a:ext cx="1495694" cy="481991"/>
          </a:xfrm>
          <a:prstGeom prst="rect">
            <a:avLst/>
          </a:prstGeom>
          <a:noFill/>
        </p:spPr>
        <p:txBody>
          <a:bodyPr wrap="square">
            <a:spAutoFit/>
          </a:bodyPr>
          <a:lstStyle/>
          <a:p>
            <a:pPr algn="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Hot Solenoid Valve (Pre-Hot Tank)</a:t>
            </a:r>
          </a:p>
        </p:txBody>
      </p:sp>
      <p:cxnSp>
        <p:nvCxnSpPr>
          <p:cNvPr id="18" name="Straight Connector 17">
            <a:extLst>
              <a:ext uri="{FF2B5EF4-FFF2-40B4-BE49-F238E27FC236}">
                <a16:creationId xmlns:a16="http://schemas.microsoft.com/office/drawing/2014/main" id="{6E93D963-7BFD-C8A2-6C84-7B6AB6FB3A12}"/>
              </a:ext>
            </a:extLst>
          </p:cNvPr>
          <p:cNvCxnSpPr>
            <a:cxnSpLocks/>
          </p:cNvCxnSpPr>
          <p:nvPr/>
        </p:nvCxnSpPr>
        <p:spPr>
          <a:xfrm>
            <a:off x="6249971" y="5274254"/>
            <a:ext cx="4016773" cy="0"/>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pic>
        <p:nvPicPr>
          <p:cNvPr id="4" name="Picture 3">
            <a:hlinkClick r:id="rId5" action="ppaction://hlinksldjump"/>
            <a:extLst>
              <a:ext uri="{FF2B5EF4-FFF2-40B4-BE49-F238E27FC236}">
                <a16:creationId xmlns:a16="http://schemas.microsoft.com/office/drawing/2014/main" id="{DACF0D50-30B3-EC1A-80AE-D6260E838DFA}"/>
              </a:ext>
            </a:extLst>
          </p:cNvPr>
          <p:cNvPicPr>
            <a:picLocks noChangeAspect="1"/>
          </p:cNvPicPr>
          <p:nvPr/>
        </p:nvPicPr>
        <p:blipFill>
          <a:blip r:embed="rId6"/>
          <a:stretch>
            <a:fillRect/>
          </a:stretch>
        </p:blipFill>
        <p:spPr>
          <a:xfrm>
            <a:off x="9796098" y="6322946"/>
            <a:ext cx="368740" cy="368740"/>
          </a:xfrm>
          <a:prstGeom prst="rect">
            <a:avLst/>
          </a:prstGeom>
        </p:spPr>
      </p:pic>
      <p:cxnSp>
        <p:nvCxnSpPr>
          <p:cNvPr id="12" name="Straight Connector 11">
            <a:extLst>
              <a:ext uri="{FF2B5EF4-FFF2-40B4-BE49-F238E27FC236}">
                <a16:creationId xmlns:a16="http://schemas.microsoft.com/office/drawing/2014/main" id="{4B702CF9-C118-CF07-BA16-2761448375AD}"/>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ABB41CEA-29CC-C431-9289-88A63D000D1E}"/>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19843505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E22801-5CEB-F06D-B30E-FF156783DEB6}"/>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3692E604-25C7-BE6B-3A77-732C1658E6F9}"/>
              </a:ext>
            </a:extLst>
          </p:cNvPr>
          <p:cNvSpPr>
            <a:spLocks noGrp="1" noRot="1" noMove="1" noResize="1" noEditPoints="1" noAdjustHandles="1" noChangeArrowheads="1" noChangeShapeType="1"/>
          </p:cNvSpPr>
          <p:nvPr/>
        </p:nvSpPr>
        <p:spPr>
          <a:xfrm>
            <a:off x="-1"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white arrow in a circle&#10;&#10;Description automatically generated">
            <a:hlinkClick r:id="" action="ppaction://hlinkshowjump?jump=nextslide"/>
            <a:extLst>
              <a:ext uri="{FF2B5EF4-FFF2-40B4-BE49-F238E27FC236}">
                <a16:creationId xmlns:a16="http://schemas.microsoft.com/office/drawing/2014/main" id="{715E4356-27C2-A34E-CCB3-EBE2B3646403}"/>
              </a:ext>
            </a:extLst>
          </p:cNvPr>
          <p:cNvPicPr>
            <a:picLocks noChangeAspect="1"/>
          </p:cNvPicPr>
          <p:nvPr/>
        </p:nvPicPr>
        <p:blipFill>
          <a:blip r:embed="rId2"/>
          <a:stretch>
            <a:fillRect/>
          </a:stretch>
        </p:blipFill>
        <p:spPr>
          <a:xfrm flipH="1">
            <a:off x="11420830" y="6322937"/>
            <a:ext cx="368749" cy="368749"/>
          </a:xfrm>
          <a:prstGeom prst="rect">
            <a:avLst/>
          </a:prstGeom>
        </p:spPr>
      </p:pic>
      <p:pic>
        <p:nvPicPr>
          <p:cNvPr id="8" name="Picture 7" descr="A white arrow in a circle&#10;&#10;Description automatically generated">
            <a:hlinkClick r:id="" action="ppaction://hlinkshowjump?jump=previousslide"/>
            <a:extLst>
              <a:ext uri="{FF2B5EF4-FFF2-40B4-BE49-F238E27FC236}">
                <a16:creationId xmlns:a16="http://schemas.microsoft.com/office/drawing/2014/main" id="{CFCCCD23-3093-3F70-4D39-8E57414290A9}"/>
              </a:ext>
            </a:extLst>
          </p:cNvPr>
          <p:cNvPicPr>
            <a:picLocks noChangeAspect="1"/>
          </p:cNvPicPr>
          <p:nvPr/>
        </p:nvPicPr>
        <p:blipFill>
          <a:blip r:embed="rId3"/>
          <a:stretch>
            <a:fillRect/>
          </a:stretch>
        </p:blipFill>
        <p:spPr>
          <a:xfrm flipH="1">
            <a:off x="10819597" y="6322937"/>
            <a:ext cx="368749" cy="368749"/>
          </a:xfrm>
          <a:prstGeom prst="rect">
            <a:avLst/>
          </a:prstGeom>
        </p:spPr>
      </p:pic>
      <p:cxnSp>
        <p:nvCxnSpPr>
          <p:cNvPr id="14" name="Straight Connector 13">
            <a:extLst>
              <a:ext uri="{FF2B5EF4-FFF2-40B4-BE49-F238E27FC236}">
                <a16:creationId xmlns:a16="http://schemas.microsoft.com/office/drawing/2014/main" id="{93DE4CBE-37D6-10DF-5390-77539F78F3AE}"/>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71E8621F-1BC5-CDE0-7895-D43F83DFAD51}"/>
              </a:ext>
            </a:extLst>
          </p:cNvPr>
          <p:cNvSpPr txBox="1"/>
          <p:nvPr/>
        </p:nvSpPr>
        <p:spPr>
          <a:xfrm>
            <a:off x="214387" y="310241"/>
            <a:ext cx="2292145" cy="954107"/>
          </a:xfrm>
          <a:prstGeom prst="rect">
            <a:avLst/>
          </a:prstGeom>
          <a:noFill/>
        </p:spPr>
        <p:txBody>
          <a:bodyPr wrap="square" rtlCol="0">
            <a:spAutoFit/>
          </a:bodyPr>
          <a:lstStyle/>
          <a:p>
            <a:r>
              <a:rPr lang="en-US" sz="2800" dirty="0">
                <a:solidFill>
                  <a:schemeClr val="bg1"/>
                </a:solidFill>
                <a:latin typeface="Futura Com Medium" panose="02000604030000020003" pitchFamily="2" charset="77"/>
              </a:rPr>
              <a:t>Water Pathway</a:t>
            </a:r>
          </a:p>
        </p:txBody>
      </p:sp>
      <p:cxnSp>
        <p:nvCxnSpPr>
          <p:cNvPr id="23" name="Straight Connector 22">
            <a:extLst>
              <a:ext uri="{FF2B5EF4-FFF2-40B4-BE49-F238E27FC236}">
                <a16:creationId xmlns:a16="http://schemas.microsoft.com/office/drawing/2014/main" id="{56BBD402-FB6D-FB40-C82C-D0729DD92FE5}"/>
              </a:ext>
            </a:extLst>
          </p:cNvPr>
          <p:cNvCxnSpPr>
            <a:cxnSpLocks/>
          </p:cNvCxnSpPr>
          <p:nvPr/>
        </p:nvCxnSpPr>
        <p:spPr>
          <a:xfrm>
            <a:off x="300038" y="296863"/>
            <a:ext cx="147478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08BFE539-BF18-23BE-4BC0-3AD46CE3A5BA}"/>
              </a:ext>
            </a:extLst>
          </p:cNvPr>
          <p:cNvPicPr>
            <a:picLocks noChangeAspect="1"/>
          </p:cNvPicPr>
          <p:nvPr/>
        </p:nvPicPr>
        <p:blipFill>
          <a:blip r:embed="rId4"/>
          <a:srcRect/>
          <a:stretch/>
        </p:blipFill>
        <p:spPr>
          <a:xfrm>
            <a:off x="3910409" y="303349"/>
            <a:ext cx="4371183" cy="5836891"/>
          </a:xfrm>
          <a:prstGeom prst="rect">
            <a:avLst/>
          </a:prstGeom>
        </p:spPr>
      </p:pic>
      <p:sp>
        <p:nvSpPr>
          <p:cNvPr id="13" name="TextBox 12">
            <a:extLst>
              <a:ext uri="{FF2B5EF4-FFF2-40B4-BE49-F238E27FC236}">
                <a16:creationId xmlns:a16="http://schemas.microsoft.com/office/drawing/2014/main" id="{BE8C52E9-87AF-0EAD-B780-6380269579D9}"/>
              </a:ext>
            </a:extLst>
          </p:cNvPr>
          <p:cNvSpPr txBox="1"/>
          <p:nvPr/>
        </p:nvSpPr>
        <p:spPr>
          <a:xfrm>
            <a:off x="2329431" y="3048236"/>
            <a:ext cx="1498289" cy="679610"/>
          </a:xfrm>
          <a:prstGeom prst="rect">
            <a:avLst/>
          </a:prstGeom>
          <a:noFill/>
        </p:spPr>
        <p:txBody>
          <a:bodyPr wrap="square" rtlCol="0">
            <a:spAutoFit/>
          </a:bodyPr>
          <a:lstStyle/>
          <a:p>
            <a:pP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Water feed from PRV 2bar to Carbonation Pump</a:t>
            </a:r>
          </a:p>
        </p:txBody>
      </p:sp>
      <p:cxnSp>
        <p:nvCxnSpPr>
          <p:cNvPr id="16" name="Straight Connector 15">
            <a:extLst>
              <a:ext uri="{FF2B5EF4-FFF2-40B4-BE49-F238E27FC236}">
                <a16:creationId xmlns:a16="http://schemas.microsoft.com/office/drawing/2014/main" id="{920AABFD-A131-B957-CEFE-9C55E8A8FFAF}"/>
              </a:ext>
            </a:extLst>
          </p:cNvPr>
          <p:cNvCxnSpPr>
            <a:cxnSpLocks/>
          </p:cNvCxnSpPr>
          <p:nvPr/>
        </p:nvCxnSpPr>
        <p:spPr>
          <a:xfrm>
            <a:off x="2420882" y="3043824"/>
            <a:ext cx="2415069" cy="0"/>
          </a:xfrm>
          <a:prstGeom prst="line">
            <a:avLst/>
          </a:prstGeom>
          <a:ln w="15875">
            <a:solidFill>
              <a:schemeClr val="bg1"/>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14C79366-B504-5746-523A-DBD457B34578}"/>
              </a:ext>
            </a:extLst>
          </p:cNvPr>
          <p:cNvSpPr txBox="1"/>
          <p:nvPr/>
        </p:nvSpPr>
        <p:spPr>
          <a:xfrm>
            <a:off x="8669661" y="4460617"/>
            <a:ext cx="2990353" cy="1574918"/>
          </a:xfrm>
          <a:prstGeom prst="rect">
            <a:avLst/>
          </a:prstGeom>
          <a:noFill/>
        </p:spPr>
        <p:txBody>
          <a:bodyPr wrap="square">
            <a:spAutoFit/>
          </a:bodyPr>
          <a:lstStyle/>
          <a:p>
            <a:pPr algn="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Outlet of Carbonation Pump to Feed Ambient &amp; Dry Block water lines. </a:t>
            </a:r>
          </a:p>
          <a:p>
            <a:pPr algn="r">
              <a:lnSpc>
                <a:spcPct val="107000"/>
              </a:lnSpc>
              <a:spcAft>
                <a:spcPts val="800"/>
              </a:spcAft>
            </a:pPr>
            <a:r>
              <a:rPr lang="en-GB" sz="1200" u="sng" kern="100" dirty="0">
                <a:solidFill>
                  <a:schemeClr val="bg1"/>
                </a:solidFill>
                <a:effectLst/>
                <a:latin typeface="Futura Com Medium" panose="02000604030000020003" pitchFamily="2" charset="77"/>
                <a:ea typeface="Calibri" panose="020F0502020204030204" pitchFamily="34" charset="0"/>
              </a:rPr>
              <a:t>Note:</a:t>
            </a:r>
            <a:r>
              <a:rPr lang="en-GB" sz="1200" kern="100" dirty="0">
                <a:solidFill>
                  <a:schemeClr val="bg1"/>
                </a:solidFill>
                <a:effectLst/>
                <a:latin typeface="Futura Com Medium" panose="02000604030000020003" pitchFamily="2" charset="77"/>
                <a:ea typeface="Calibri" panose="020F0502020204030204" pitchFamily="34" charset="0"/>
              </a:rPr>
              <a:t> </a:t>
            </a:r>
            <a:r>
              <a:rPr lang="en-GB" sz="1200" kern="100" dirty="0">
                <a:solidFill>
                  <a:schemeClr val="bg1"/>
                </a:solidFill>
                <a:effectLst/>
                <a:latin typeface="Futura Com Light" panose="020B0402020204020303" pitchFamily="34" charset="77"/>
                <a:ea typeface="Calibri" panose="020F0502020204030204" pitchFamily="34" charset="0"/>
              </a:rPr>
              <a:t>Pump will only be energised when refilling of carbonation tank only.</a:t>
            </a:r>
          </a:p>
          <a:p>
            <a:pPr algn="r">
              <a:lnSpc>
                <a:spcPct val="107000"/>
              </a:lnSpc>
              <a:spcAft>
                <a:spcPts val="800"/>
              </a:spcAft>
            </a:pPr>
            <a:r>
              <a:rPr lang="en-GB" sz="1200" kern="100" dirty="0">
                <a:solidFill>
                  <a:schemeClr val="bg1"/>
                </a:solidFill>
                <a:effectLst/>
                <a:latin typeface="Futura Com Medium" panose="02000604030000020003" pitchFamily="2" charset="77"/>
                <a:ea typeface="Calibri" panose="020F0502020204030204" pitchFamily="34" charset="0"/>
              </a:rPr>
              <a:t> </a:t>
            </a:r>
          </a:p>
          <a:p>
            <a:pPr algn="r">
              <a:lnSpc>
                <a:spcPct val="107000"/>
              </a:lnSpc>
              <a:spcAft>
                <a:spcPts val="800"/>
              </a:spcAft>
            </a:pPr>
            <a:r>
              <a:rPr lang="en-GB" sz="1200" kern="100" dirty="0">
                <a:solidFill>
                  <a:schemeClr val="bg1"/>
                </a:solidFill>
                <a:effectLst/>
                <a:latin typeface="Futura Com Medium" panose="02000604030000020003" pitchFamily="2" charset="77"/>
                <a:ea typeface="Calibri" panose="020F0502020204030204" pitchFamily="34" charset="0"/>
              </a:rPr>
              <a:t> </a:t>
            </a:r>
          </a:p>
        </p:txBody>
      </p:sp>
      <p:cxnSp>
        <p:nvCxnSpPr>
          <p:cNvPr id="18" name="Straight Connector 17">
            <a:extLst>
              <a:ext uri="{FF2B5EF4-FFF2-40B4-BE49-F238E27FC236}">
                <a16:creationId xmlns:a16="http://schemas.microsoft.com/office/drawing/2014/main" id="{688E5C0E-E2BF-BC61-DCD8-5A5ED66F411B}"/>
              </a:ext>
            </a:extLst>
          </p:cNvPr>
          <p:cNvCxnSpPr>
            <a:cxnSpLocks/>
          </p:cNvCxnSpPr>
          <p:nvPr/>
        </p:nvCxnSpPr>
        <p:spPr>
          <a:xfrm>
            <a:off x="4580467" y="4355911"/>
            <a:ext cx="6869532" cy="0"/>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pic>
        <p:nvPicPr>
          <p:cNvPr id="4" name="Picture 3">
            <a:hlinkClick r:id="rId5" action="ppaction://hlinksldjump"/>
            <a:extLst>
              <a:ext uri="{FF2B5EF4-FFF2-40B4-BE49-F238E27FC236}">
                <a16:creationId xmlns:a16="http://schemas.microsoft.com/office/drawing/2014/main" id="{85F678C2-92B6-1D34-E8AB-A461D3E11AB7}"/>
              </a:ext>
            </a:extLst>
          </p:cNvPr>
          <p:cNvPicPr>
            <a:picLocks noChangeAspect="1"/>
          </p:cNvPicPr>
          <p:nvPr/>
        </p:nvPicPr>
        <p:blipFill>
          <a:blip r:embed="rId6"/>
          <a:stretch>
            <a:fillRect/>
          </a:stretch>
        </p:blipFill>
        <p:spPr>
          <a:xfrm>
            <a:off x="9796098" y="6322946"/>
            <a:ext cx="368740" cy="368740"/>
          </a:xfrm>
          <a:prstGeom prst="rect">
            <a:avLst/>
          </a:prstGeom>
        </p:spPr>
      </p:pic>
      <p:cxnSp>
        <p:nvCxnSpPr>
          <p:cNvPr id="12" name="Straight Connector 11">
            <a:extLst>
              <a:ext uri="{FF2B5EF4-FFF2-40B4-BE49-F238E27FC236}">
                <a16:creationId xmlns:a16="http://schemas.microsoft.com/office/drawing/2014/main" id="{4E4DD026-33BD-C0F1-BBD8-BEF8C6576B8A}"/>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6BA696CF-B001-B722-BBE2-4D99C815AA94}"/>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22759186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AEB5D4-25D9-981C-CD2C-08D968A41198}"/>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53762591-2FF1-E79C-D8FF-97CC5B6BDFC5}"/>
              </a:ext>
            </a:extLst>
          </p:cNvPr>
          <p:cNvSpPr>
            <a:spLocks noGrp="1" noRot="1" noMove="1" noResize="1" noEditPoints="1" noAdjustHandles="1" noChangeArrowheads="1" noChangeShapeType="1"/>
          </p:cNvSpPr>
          <p:nvPr/>
        </p:nvSpPr>
        <p:spPr>
          <a:xfrm>
            <a:off x="-1"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white arrow in a circle&#10;&#10;Description automatically generated">
            <a:hlinkClick r:id="" action="ppaction://hlinkshowjump?jump=nextslide"/>
            <a:extLst>
              <a:ext uri="{FF2B5EF4-FFF2-40B4-BE49-F238E27FC236}">
                <a16:creationId xmlns:a16="http://schemas.microsoft.com/office/drawing/2014/main" id="{86FC14A2-0C90-C0F7-DF54-CDD845B76D1A}"/>
              </a:ext>
            </a:extLst>
          </p:cNvPr>
          <p:cNvPicPr>
            <a:picLocks noChangeAspect="1"/>
          </p:cNvPicPr>
          <p:nvPr/>
        </p:nvPicPr>
        <p:blipFill>
          <a:blip r:embed="rId2"/>
          <a:stretch>
            <a:fillRect/>
          </a:stretch>
        </p:blipFill>
        <p:spPr>
          <a:xfrm flipH="1">
            <a:off x="11420830" y="6322937"/>
            <a:ext cx="368749" cy="368749"/>
          </a:xfrm>
          <a:prstGeom prst="rect">
            <a:avLst/>
          </a:prstGeom>
        </p:spPr>
      </p:pic>
      <p:pic>
        <p:nvPicPr>
          <p:cNvPr id="8" name="Picture 7" descr="A white arrow in a circle&#10;&#10;Description automatically generated">
            <a:hlinkClick r:id="" action="ppaction://hlinkshowjump?jump=previousslide"/>
            <a:extLst>
              <a:ext uri="{FF2B5EF4-FFF2-40B4-BE49-F238E27FC236}">
                <a16:creationId xmlns:a16="http://schemas.microsoft.com/office/drawing/2014/main" id="{73A4570B-D2D4-AD6A-968C-07F595FF6B0B}"/>
              </a:ext>
            </a:extLst>
          </p:cNvPr>
          <p:cNvPicPr>
            <a:picLocks noChangeAspect="1"/>
          </p:cNvPicPr>
          <p:nvPr/>
        </p:nvPicPr>
        <p:blipFill>
          <a:blip r:embed="rId3"/>
          <a:stretch>
            <a:fillRect/>
          </a:stretch>
        </p:blipFill>
        <p:spPr>
          <a:xfrm flipH="1">
            <a:off x="10819597" y="6322937"/>
            <a:ext cx="368749" cy="368749"/>
          </a:xfrm>
          <a:prstGeom prst="rect">
            <a:avLst/>
          </a:prstGeom>
        </p:spPr>
      </p:pic>
      <p:cxnSp>
        <p:nvCxnSpPr>
          <p:cNvPr id="14" name="Straight Connector 13">
            <a:extLst>
              <a:ext uri="{FF2B5EF4-FFF2-40B4-BE49-F238E27FC236}">
                <a16:creationId xmlns:a16="http://schemas.microsoft.com/office/drawing/2014/main" id="{DD4FB43C-39D9-9B3B-58A7-15D6597CF8B4}"/>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6AF3D9DC-27F3-C148-5CA3-85DA55DB03D5}"/>
              </a:ext>
            </a:extLst>
          </p:cNvPr>
          <p:cNvSpPr txBox="1"/>
          <p:nvPr/>
        </p:nvSpPr>
        <p:spPr>
          <a:xfrm>
            <a:off x="214387" y="310241"/>
            <a:ext cx="2292145" cy="954107"/>
          </a:xfrm>
          <a:prstGeom prst="rect">
            <a:avLst/>
          </a:prstGeom>
          <a:noFill/>
        </p:spPr>
        <p:txBody>
          <a:bodyPr wrap="square" rtlCol="0">
            <a:spAutoFit/>
          </a:bodyPr>
          <a:lstStyle/>
          <a:p>
            <a:r>
              <a:rPr lang="en-US" sz="2800" dirty="0">
                <a:solidFill>
                  <a:schemeClr val="bg1"/>
                </a:solidFill>
                <a:latin typeface="Futura Com Medium" panose="02000604030000020003" pitchFamily="2" charset="77"/>
              </a:rPr>
              <a:t>Water Pathway</a:t>
            </a:r>
          </a:p>
        </p:txBody>
      </p:sp>
      <p:cxnSp>
        <p:nvCxnSpPr>
          <p:cNvPr id="23" name="Straight Connector 22">
            <a:extLst>
              <a:ext uri="{FF2B5EF4-FFF2-40B4-BE49-F238E27FC236}">
                <a16:creationId xmlns:a16="http://schemas.microsoft.com/office/drawing/2014/main" id="{6CF800DB-0F57-55DF-1BC4-98C04D9FF2CA}"/>
              </a:ext>
            </a:extLst>
          </p:cNvPr>
          <p:cNvCxnSpPr>
            <a:cxnSpLocks/>
          </p:cNvCxnSpPr>
          <p:nvPr/>
        </p:nvCxnSpPr>
        <p:spPr>
          <a:xfrm>
            <a:off x="300038" y="296863"/>
            <a:ext cx="147478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831F1C67-0A77-094C-8A80-EA46F7B36445}"/>
              </a:ext>
            </a:extLst>
          </p:cNvPr>
          <p:cNvPicPr>
            <a:picLocks noChangeAspect="1"/>
          </p:cNvPicPr>
          <p:nvPr/>
        </p:nvPicPr>
        <p:blipFill>
          <a:blip r:embed="rId4"/>
          <a:srcRect/>
          <a:stretch/>
        </p:blipFill>
        <p:spPr>
          <a:xfrm>
            <a:off x="3905552" y="315717"/>
            <a:ext cx="4380897" cy="5849862"/>
          </a:xfrm>
          <a:prstGeom prst="rect">
            <a:avLst/>
          </a:prstGeom>
        </p:spPr>
      </p:pic>
      <p:sp>
        <p:nvSpPr>
          <p:cNvPr id="13" name="TextBox 12">
            <a:extLst>
              <a:ext uri="{FF2B5EF4-FFF2-40B4-BE49-F238E27FC236}">
                <a16:creationId xmlns:a16="http://schemas.microsoft.com/office/drawing/2014/main" id="{5913932B-DB7E-5BD7-63F1-1FB81E8ABC8E}"/>
              </a:ext>
            </a:extLst>
          </p:cNvPr>
          <p:cNvSpPr txBox="1"/>
          <p:nvPr/>
        </p:nvSpPr>
        <p:spPr>
          <a:xfrm>
            <a:off x="1744215" y="3114660"/>
            <a:ext cx="1974345" cy="871905"/>
          </a:xfrm>
          <a:prstGeom prst="rect">
            <a:avLst/>
          </a:prstGeom>
          <a:noFill/>
        </p:spPr>
        <p:txBody>
          <a:bodyPr wrap="square" rtlCol="0">
            <a:spAutoFit/>
          </a:bodyPr>
          <a:lstStyle/>
          <a:p>
            <a:pP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Water feed from Carbonation Pump to 8mm Tee – Enters Dry Block as Ambient temperature.</a:t>
            </a:r>
          </a:p>
        </p:txBody>
      </p:sp>
      <p:cxnSp>
        <p:nvCxnSpPr>
          <p:cNvPr id="16" name="Straight Connector 15">
            <a:extLst>
              <a:ext uri="{FF2B5EF4-FFF2-40B4-BE49-F238E27FC236}">
                <a16:creationId xmlns:a16="http://schemas.microsoft.com/office/drawing/2014/main" id="{685A19AB-8DAB-9339-BDB2-BF611E2E5E43}"/>
              </a:ext>
            </a:extLst>
          </p:cNvPr>
          <p:cNvCxnSpPr>
            <a:cxnSpLocks/>
          </p:cNvCxnSpPr>
          <p:nvPr/>
        </p:nvCxnSpPr>
        <p:spPr>
          <a:xfrm>
            <a:off x="1842959" y="3114896"/>
            <a:ext cx="3794270" cy="0"/>
          </a:xfrm>
          <a:prstGeom prst="line">
            <a:avLst/>
          </a:prstGeom>
          <a:ln w="15875">
            <a:solidFill>
              <a:schemeClr val="bg1"/>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F75F7140-32FC-6DB3-D624-698923CB3427}"/>
              </a:ext>
            </a:extLst>
          </p:cNvPr>
          <p:cNvSpPr txBox="1"/>
          <p:nvPr/>
        </p:nvSpPr>
        <p:spPr>
          <a:xfrm>
            <a:off x="8593446" y="1665815"/>
            <a:ext cx="2329412" cy="2072812"/>
          </a:xfrm>
          <a:prstGeom prst="rect">
            <a:avLst/>
          </a:prstGeom>
          <a:noFill/>
        </p:spPr>
        <p:txBody>
          <a:bodyPr wrap="square">
            <a:spAutoFit/>
          </a:bodyPr>
          <a:lstStyle/>
          <a:p>
            <a:pPr algn="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Water exiting Dry Block as Chilled water. </a:t>
            </a:r>
          </a:p>
          <a:p>
            <a:pPr algn="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Chilled water feed to Chilled Solenoid. </a:t>
            </a:r>
          </a:p>
          <a:p>
            <a:pPr algn="r">
              <a:lnSpc>
                <a:spcPct val="107000"/>
              </a:lnSpc>
              <a:spcAft>
                <a:spcPts val="800"/>
              </a:spcAft>
            </a:pPr>
            <a:endParaRPr lang="en-GB" sz="1200" kern="100" dirty="0">
              <a:solidFill>
                <a:schemeClr val="bg1"/>
              </a:solidFill>
              <a:effectLst/>
              <a:latin typeface="Futura Com Light" panose="020B0402020204020303" pitchFamily="34" charset="77"/>
              <a:ea typeface="Calibri" panose="020F0502020204030204" pitchFamily="34" charset="0"/>
            </a:endParaRPr>
          </a:p>
          <a:p>
            <a:pPr algn="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Chilled water feed to Inlet of Carbonation Tank.</a:t>
            </a:r>
          </a:p>
          <a:p>
            <a:pPr algn="r">
              <a:lnSpc>
                <a:spcPct val="107000"/>
              </a:lnSpc>
              <a:spcAft>
                <a:spcPts val="800"/>
              </a:spcAft>
            </a:pPr>
            <a:r>
              <a:rPr lang="en-GB" sz="1200" kern="100" dirty="0">
                <a:solidFill>
                  <a:schemeClr val="bg1"/>
                </a:solidFill>
                <a:effectLst/>
                <a:latin typeface="Futura Com Medium" panose="02000604030000020003" pitchFamily="2" charset="77"/>
                <a:ea typeface="Calibri" panose="020F0502020204030204" pitchFamily="34" charset="0"/>
              </a:rPr>
              <a:t> </a:t>
            </a:r>
          </a:p>
        </p:txBody>
      </p:sp>
      <p:cxnSp>
        <p:nvCxnSpPr>
          <p:cNvPr id="18" name="Straight Connector 17">
            <a:extLst>
              <a:ext uri="{FF2B5EF4-FFF2-40B4-BE49-F238E27FC236}">
                <a16:creationId xmlns:a16="http://schemas.microsoft.com/office/drawing/2014/main" id="{11FF8A0A-AE10-D9B9-11E2-4F92F12E1D36}"/>
              </a:ext>
            </a:extLst>
          </p:cNvPr>
          <p:cNvCxnSpPr>
            <a:cxnSpLocks/>
          </p:cNvCxnSpPr>
          <p:nvPr/>
        </p:nvCxnSpPr>
        <p:spPr>
          <a:xfrm>
            <a:off x="6096000" y="1644810"/>
            <a:ext cx="4723597" cy="0"/>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54BB4D5-F5FA-506A-9BC2-80F66D0D3E98}"/>
              </a:ext>
            </a:extLst>
          </p:cNvPr>
          <p:cNvCxnSpPr>
            <a:cxnSpLocks/>
          </p:cNvCxnSpPr>
          <p:nvPr/>
        </p:nvCxnSpPr>
        <p:spPr>
          <a:xfrm flipV="1">
            <a:off x="6256867" y="3768583"/>
            <a:ext cx="4562730" cy="17474"/>
          </a:xfrm>
          <a:prstGeom prst="line">
            <a:avLst/>
          </a:prstGeom>
          <a:ln w="158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8F13F38-4FC9-8A0D-9235-245B9581C2AE}"/>
              </a:ext>
            </a:extLst>
          </p:cNvPr>
          <p:cNvCxnSpPr>
            <a:cxnSpLocks/>
          </p:cNvCxnSpPr>
          <p:nvPr/>
        </p:nvCxnSpPr>
        <p:spPr>
          <a:xfrm flipH="1" flipV="1">
            <a:off x="6250407" y="3114660"/>
            <a:ext cx="6460" cy="671397"/>
          </a:xfrm>
          <a:prstGeom prst="line">
            <a:avLst/>
          </a:prstGeom>
          <a:ln w="15875">
            <a:solidFill>
              <a:schemeClr val="bg1"/>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0BC27AC6-1AA2-0B49-29F6-3CCFFFBFDED0}"/>
              </a:ext>
            </a:extLst>
          </p:cNvPr>
          <p:cNvSpPr txBox="1"/>
          <p:nvPr/>
        </p:nvSpPr>
        <p:spPr>
          <a:xfrm>
            <a:off x="9126144" y="3786057"/>
            <a:ext cx="1796714" cy="674287"/>
          </a:xfrm>
          <a:prstGeom prst="rect">
            <a:avLst/>
          </a:prstGeom>
          <a:noFill/>
        </p:spPr>
        <p:txBody>
          <a:bodyPr wrap="square">
            <a:spAutoFit/>
          </a:bodyPr>
          <a:lstStyle/>
          <a:p>
            <a:pPr algn="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Ambient Dispense to Ambient Dispense Solenoid (uninsulated)</a:t>
            </a:r>
          </a:p>
        </p:txBody>
      </p:sp>
      <p:pic>
        <p:nvPicPr>
          <p:cNvPr id="34" name="Picture 33" descr="A close-up of a heater&#10;&#10;Description automatically generated">
            <a:extLst>
              <a:ext uri="{FF2B5EF4-FFF2-40B4-BE49-F238E27FC236}">
                <a16:creationId xmlns:a16="http://schemas.microsoft.com/office/drawing/2014/main" id="{C866B496-BAA4-BAC1-8174-0B2A9FEAE01F}"/>
              </a:ext>
            </a:extLst>
          </p:cNvPr>
          <p:cNvPicPr>
            <a:picLocks noChangeAspect="1"/>
          </p:cNvPicPr>
          <p:nvPr/>
        </p:nvPicPr>
        <p:blipFill>
          <a:blip r:embed="rId5"/>
          <a:stretch>
            <a:fillRect/>
          </a:stretch>
        </p:blipFill>
        <p:spPr>
          <a:xfrm>
            <a:off x="1842959" y="1209537"/>
            <a:ext cx="1729974" cy="1760325"/>
          </a:xfrm>
          <a:prstGeom prst="rect">
            <a:avLst/>
          </a:prstGeom>
        </p:spPr>
      </p:pic>
      <p:pic>
        <p:nvPicPr>
          <p:cNvPr id="4" name="Picture 3">
            <a:hlinkClick r:id="rId6" action="ppaction://hlinksldjump"/>
            <a:extLst>
              <a:ext uri="{FF2B5EF4-FFF2-40B4-BE49-F238E27FC236}">
                <a16:creationId xmlns:a16="http://schemas.microsoft.com/office/drawing/2014/main" id="{6B72D52A-7CC4-FFAF-4FB3-2CE5227E6808}"/>
              </a:ext>
            </a:extLst>
          </p:cNvPr>
          <p:cNvPicPr>
            <a:picLocks noChangeAspect="1"/>
          </p:cNvPicPr>
          <p:nvPr/>
        </p:nvPicPr>
        <p:blipFill>
          <a:blip r:embed="rId7"/>
          <a:stretch>
            <a:fillRect/>
          </a:stretch>
        </p:blipFill>
        <p:spPr>
          <a:xfrm>
            <a:off x="9796098" y="6322946"/>
            <a:ext cx="368740" cy="368740"/>
          </a:xfrm>
          <a:prstGeom prst="rect">
            <a:avLst/>
          </a:prstGeom>
        </p:spPr>
      </p:pic>
      <p:cxnSp>
        <p:nvCxnSpPr>
          <p:cNvPr id="12" name="Straight Connector 11">
            <a:extLst>
              <a:ext uri="{FF2B5EF4-FFF2-40B4-BE49-F238E27FC236}">
                <a16:creationId xmlns:a16="http://schemas.microsoft.com/office/drawing/2014/main" id="{22FE6BE8-CE15-E08F-4BF2-71E4D4C85A2F}"/>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8066415-CA30-19C3-0100-B9D762B97C79}"/>
              </a:ext>
            </a:extLst>
          </p:cNvPr>
          <p:cNvCxnSpPr>
            <a:cxnSpLocks/>
          </p:cNvCxnSpPr>
          <p:nvPr/>
        </p:nvCxnSpPr>
        <p:spPr>
          <a:xfrm>
            <a:off x="7162800" y="2838610"/>
            <a:ext cx="3656797" cy="0"/>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B40264AA-EB52-1888-DAEB-012D5E006B57}"/>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25222394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C5E7CA-66F1-D522-98A4-1DC5EDE1B9E8}"/>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91738E7F-D5CA-A224-F6A8-5E0213234F3D}"/>
              </a:ext>
            </a:extLst>
          </p:cNvPr>
          <p:cNvSpPr>
            <a:spLocks noGrp="1" noRot="1" noMove="1" noResize="1" noEditPoints="1" noAdjustHandles="1" noChangeArrowheads="1" noChangeShapeType="1"/>
          </p:cNvSpPr>
          <p:nvPr/>
        </p:nvSpPr>
        <p:spPr>
          <a:xfrm>
            <a:off x="-1" y="0"/>
            <a:ext cx="12192000"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white arrow in a circle&#10;&#10;Description automatically generated">
            <a:hlinkClick r:id="" action="ppaction://hlinkshowjump?jump=nextslide"/>
            <a:extLst>
              <a:ext uri="{FF2B5EF4-FFF2-40B4-BE49-F238E27FC236}">
                <a16:creationId xmlns:a16="http://schemas.microsoft.com/office/drawing/2014/main" id="{EF1BF3AF-A091-B7FA-63B4-8A854B79F1B5}"/>
              </a:ext>
            </a:extLst>
          </p:cNvPr>
          <p:cNvPicPr>
            <a:picLocks noChangeAspect="1"/>
          </p:cNvPicPr>
          <p:nvPr/>
        </p:nvPicPr>
        <p:blipFill>
          <a:blip r:embed="rId2"/>
          <a:stretch>
            <a:fillRect/>
          </a:stretch>
        </p:blipFill>
        <p:spPr>
          <a:xfrm flipH="1">
            <a:off x="11420830" y="6322937"/>
            <a:ext cx="368749" cy="368749"/>
          </a:xfrm>
          <a:prstGeom prst="rect">
            <a:avLst/>
          </a:prstGeom>
        </p:spPr>
      </p:pic>
      <p:pic>
        <p:nvPicPr>
          <p:cNvPr id="8" name="Picture 7" descr="A white arrow in a circle&#10;&#10;Description automatically generated">
            <a:hlinkClick r:id="" action="ppaction://hlinkshowjump?jump=previousslide"/>
            <a:extLst>
              <a:ext uri="{FF2B5EF4-FFF2-40B4-BE49-F238E27FC236}">
                <a16:creationId xmlns:a16="http://schemas.microsoft.com/office/drawing/2014/main" id="{437A3168-C33B-44C1-812B-557F3715EE2F}"/>
              </a:ext>
            </a:extLst>
          </p:cNvPr>
          <p:cNvPicPr>
            <a:picLocks noChangeAspect="1"/>
          </p:cNvPicPr>
          <p:nvPr/>
        </p:nvPicPr>
        <p:blipFill>
          <a:blip r:embed="rId3"/>
          <a:stretch>
            <a:fillRect/>
          </a:stretch>
        </p:blipFill>
        <p:spPr>
          <a:xfrm flipH="1">
            <a:off x="10819597" y="6322937"/>
            <a:ext cx="368749" cy="368749"/>
          </a:xfrm>
          <a:prstGeom prst="rect">
            <a:avLst/>
          </a:prstGeom>
        </p:spPr>
      </p:pic>
      <p:cxnSp>
        <p:nvCxnSpPr>
          <p:cNvPr id="14" name="Straight Connector 13">
            <a:extLst>
              <a:ext uri="{FF2B5EF4-FFF2-40B4-BE49-F238E27FC236}">
                <a16:creationId xmlns:a16="http://schemas.microsoft.com/office/drawing/2014/main" id="{98CE5D56-5FD8-5E9B-22B2-D911395F0444}"/>
              </a:ext>
            </a:extLst>
          </p:cNvPr>
          <p:cNvCxnSpPr>
            <a:cxnSpLocks/>
          </p:cNvCxnSpPr>
          <p:nvPr/>
        </p:nvCxnSpPr>
        <p:spPr>
          <a:xfrm flipV="1">
            <a:off x="10417175" y="6156623"/>
            <a:ext cx="0" cy="7013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A9601700-0FAB-C2BC-417C-5D70FD680375}"/>
              </a:ext>
            </a:extLst>
          </p:cNvPr>
          <p:cNvSpPr txBox="1"/>
          <p:nvPr/>
        </p:nvSpPr>
        <p:spPr>
          <a:xfrm>
            <a:off x="214387" y="310241"/>
            <a:ext cx="2292145" cy="954107"/>
          </a:xfrm>
          <a:prstGeom prst="rect">
            <a:avLst/>
          </a:prstGeom>
          <a:noFill/>
        </p:spPr>
        <p:txBody>
          <a:bodyPr wrap="square" rtlCol="0">
            <a:spAutoFit/>
          </a:bodyPr>
          <a:lstStyle/>
          <a:p>
            <a:r>
              <a:rPr lang="en-US" sz="2800" dirty="0">
                <a:solidFill>
                  <a:schemeClr val="bg1"/>
                </a:solidFill>
                <a:latin typeface="Futura Com Medium" panose="02000604030000020003" pitchFamily="2" charset="77"/>
              </a:rPr>
              <a:t>Water Pathway</a:t>
            </a:r>
          </a:p>
        </p:txBody>
      </p:sp>
      <p:cxnSp>
        <p:nvCxnSpPr>
          <p:cNvPr id="23" name="Straight Connector 22">
            <a:extLst>
              <a:ext uri="{FF2B5EF4-FFF2-40B4-BE49-F238E27FC236}">
                <a16:creationId xmlns:a16="http://schemas.microsoft.com/office/drawing/2014/main" id="{9C195C0E-AA23-97AC-6C8A-B1AEB41B31C7}"/>
              </a:ext>
            </a:extLst>
          </p:cNvPr>
          <p:cNvCxnSpPr>
            <a:cxnSpLocks/>
          </p:cNvCxnSpPr>
          <p:nvPr/>
        </p:nvCxnSpPr>
        <p:spPr>
          <a:xfrm>
            <a:off x="300038" y="296863"/>
            <a:ext cx="147478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F2FDD181-D02B-B0C5-3175-1E1E53E7BBD4}"/>
              </a:ext>
            </a:extLst>
          </p:cNvPr>
          <p:cNvPicPr>
            <a:picLocks noChangeAspect="1"/>
          </p:cNvPicPr>
          <p:nvPr/>
        </p:nvPicPr>
        <p:blipFill>
          <a:blip r:embed="rId4"/>
          <a:srcRect/>
          <a:stretch/>
        </p:blipFill>
        <p:spPr>
          <a:xfrm>
            <a:off x="3905552" y="296863"/>
            <a:ext cx="4380896" cy="5849862"/>
          </a:xfrm>
          <a:prstGeom prst="rect">
            <a:avLst/>
          </a:prstGeom>
        </p:spPr>
      </p:pic>
      <p:sp>
        <p:nvSpPr>
          <p:cNvPr id="13" name="TextBox 12">
            <a:extLst>
              <a:ext uri="{FF2B5EF4-FFF2-40B4-BE49-F238E27FC236}">
                <a16:creationId xmlns:a16="http://schemas.microsoft.com/office/drawing/2014/main" id="{9DEE7DE1-C35A-509D-B388-22721B876732}"/>
              </a:ext>
            </a:extLst>
          </p:cNvPr>
          <p:cNvSpPr txBox="1"/>
          <p:nvPr/>
        </p:nvSpPr>
        <p:spPr>
          <a:xfrm>
            <a:off x="1744215" y="5299335"/>
            <a:ext cx="1974345" cy="481991"/>
          </a:xfrm>
          <a:prstGeom prst="rect">
            <a:avLst/>
          </a:prstGeom>
          <a:noFill/>
        </p:spPr>
        <p:txBody>
          <a:bodyPr wrap="square" rtlCol="0">
            <a:spAutoFit/>
          </a:bodyPr>
          <a:lstStyle/>
          <a:p>
            <a:pPr>
              <a:lnSpc>
                <a:spcPct val="107000"/>
              </a:lnSpc>
              <a:spcAft>
                <a:spcPts val="800"/>
              </a:spcAft>
            </a:pPr>
            <a:r>
              <a:rPr lang="en-GB" sz="1200" dirty="0">
                <a:solidFill>
                  <a:schemeClr val="bg1"/>
                </a:solidFill>
                <a:effectLst/>
                <a:latin typeface="Futura Com Light" panose="020B0402020204020303" pitchFamily="34" charset="77"/>
                <a:ea typeface="Calibri" panose="020F0502020204030204" pitchFamily="34" charset="0"/>
              </a:rPr>
              <a:t>Chilled water feed to Inlet of Carbonation Tank  </a:t>
            </a:r>
            <a:endParaRPr lang="en-GB" sz="1200" kern="100" dirty="0">
              <a:solidFill>
                <a:schemeClr val="bg1"/>
              </a:solidFill>
              <a:effectLst/>
              <a:latin typeface="Futura Com Light" panose="020B0402020204020303" pitchFamily="34" charset="77"/>
              <a:ea typeface="Calibri" panose="020F0502020204030204" pitchFamily="34" charset="0"/>
            </a:endParaRPr>
          </a:p>
        </p:txBody>
      </p:sp>
      <p:cxnSp>
        <p:nvCxnSpPr>
          <p:cNvPr id="16" name="Straight Connector 15">
            <a:extLst>
              <a:ext uri="{FF2B5EF4-FFF2-40B4-BE49-F238E27FC236}">
                <a16:creationId xmlns:a16="http://schemas.microsoft.com/office/drawing/2014/main" id="{41B86E8D-4606-3672-23CA-C290C6AD10A2}"/>
              </a:ext>
            </a:extLst>
          </p:cNvPr>
          <p:cNvCxnSpPr>
            <a:cxnSpLocks/>
          </p:cNvCxnSpPr>
          <p:nvPr/>
        </p:nvCxnSpPr>
        <p:spPr>
          <a:xfrm>
            <a:off x="1842959" y="5278305"/>
            <a:ext cx="3177774" cy="0"/>
          </a:xfrm>
          <a:prstGeom prst="line">
            <a:avLst/>
          </a:prstGeom>
          <a:ln w="15875">
            <a:solidFill>
              <a:schemeClr val="bg1"/>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7ABC1243-0D13-8283-D89A-3DE2D0EED2D1}"/>
              </a:ext>
            </a:extLst>
          </p:cNvPr>
          <p:cNvSpPr txBox="1"/>
          <p:nvPr/>
        </p:nvSpPr>
        <p:spPr>
          <a:xfrm>
            <a:off x="9190111" y="3707271"/>
            <a:ext cx="1094572" cy="284373"/>
          </a:xfrm>
          <a:prstGeom prst="rect">
            <a:avLst/>
          </a:prstGeom>
          <a:noFill/>
        </p:spPr>
        <p:txBody>
          <a:bodyPr wrap="square">
            <a:spAutoFit/>
          </a:bodyPr>
          <a:lstStyle/>
          <a:p>
            <a:pP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Co</a:t>
            </a:r>
            <a:r>
              <a:rPr lang="en-GB" sz="1200" kern="100" baseline="-25000" dirty="0">
                <a:solidFill>
                  <a:schemeClr val="bg1"/>
                </a:solidFill>
                <a:effectLst/>
                <a:latin typeface="Futura Com Light" panose="020B0402020204020303" pitchFamily="34" charset="77"/>
                <a:ea typeface="Calibri" panose="020F0502020204030204" pitchFamily="34" charset="0"/>
              </a:rPr>
              <a:t>2</a:t>
            </a:r>
            <a:r>
              <a:rPr lang="en-GB" sz="1200" kern="100" dirty="0">
                <a:solidFill>
                  <a:schemeClr val="bg1"/>
                </a:solidFill>
                <a:effectLst/>
                <a:latin typeface="Futura Com Light" panose="020B0402020204020303" pitchFamily="34" charset="77"/>
                <a:ea typeface="Calibri" panose="020F0502020204030204" pitchFamily="34" charset="0"/>
              </a:rPr>
              <a:t> Gas Inlet </a:t>
            </a:r>
          </a:p>
        </p:txBody>
      </p:sp>
      <p:cxnSp>
        <p:nvCxnSpPr>
          <p:cNvPr id="18" name="Straight Connector 17">
            <a:extLst>
              <a:ext uri="{FF2B5EF4-FFF2-40B4-BE49-F238E27FC236}">
                <a16:creationId xmlns:a16="http://schemas.microsoft.com/office/drawing/2014/main" id="{AA6EA60E-8623-3A76-D75B-A162DE0B271C}"/>
              </a:ext>
            </a:extLst>
          </p:cNvPr>
          <p:cNvCxnSpPr>
            <a:cxnSpLocks/>
          </p:cNvCxnSpPr>
          <p:nvPr/>
        </p:nvCxnSpPr>
        <p:spPr>
          <a:xfrm>
            <a:off x="7176304" y="3686266"/>
            <a:ext cx="3009687" cy="0"/>
          </a:xfrm>
          <a:prstGeom prst="line">
            <a:avLst/>
          </a:prstGeom>
          <a:ln w="15875">
            <a:solidFill>
              <a:schemeClr val="bg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DE2DD4A4-00E3-B32E-725E-D6B2A5EDF357}"/>
              </a:ext>
            </a:extLst>
          </p:cNvPr>
          <p:cNvCxnSpPr>
            <a:cxnSpLocks/>
          </p:cNvCxnSpPr>
          <p:nvPr/>
        </p:nvCxnSpPr>
        <p:spPr>
          <a:xfrm flipV="1">
            <a:off x="6271299" y="4456503"/>
            <a:ext cx="3914692" cy="2396"/>
          </a:xfrm>
          <a:prstGeom prst="line">
            <a:avLst/>
          </a:prstGeom>
          <a:ln w="158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41D91028-00FE-D029-583E-0F2064CFCDB9}"/>
              </a:ext>
            </a:extLst>
          </p:cNvPr>
          <p:cNvCxnSpPr>
            <a:cxnSpLocks/>
          </p:cNvCxnSpPr>
          <p:nvPr/>
        </p:nvCxnSpPr>
        <p:spPr>
          <a:xfrm flipV="1">
            <a:off x="6277039" y="3991644"/>
            <a:ext cx="0" cy="476678"/>
          </a:xfrm>
          <a:prstGeom prst="line">
            <a:avLst/>
          </a:prstGeom>
          <a:ln w="15875">
            <a:solidFill>
              <a:schemeClr val="bg1"/>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01256BB0-F2D3-EA50-4C62-961C4B89DE7E}"/>
              </a:ext>
            </a:extLst>
          </p:cNvPr>
          <p:cNvSpPr txBox="1"/>
          <p:nvPr/>
        </p:nvSpPr>
        <p:spPr>
          <a:xfrm>
            <a:off x="7955273" y="4475410"/>
            <a:ext cx="2329410" cy="1280030"/>
          </a:xfrm>
          <a:prstGeom prst="rect">
            <a:avLst/>
          </a:prstGeom>
          <a:noFill/>
        </p:spPr>
        <p:txBody>
          <a:bodyPr wrap="square">
            <a:spAutoFit/>
          </a:bodyPr>
          <a:lstStyle/>
          <a:p>
            <a:pPr algn="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Sparkling Dispense</a:t>
            </a:r>
          </a:p>
          <a:p>
            <a:pPr algn="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Adjustable Sparkling </a:t>
            </a:r>
            <a:br>
              <a:rPr lang="en-GB" sz="1200" kern="100" dirty="0">
                <a:solidFill>
                  <a:schemeClr val="bg1"/>
                </a:solidFill>
                <a:effectLst/>
                <a:latin typeface="Futura Com Light" panose="020B0402020204020303" pitchFamily="34" charset="77"/>
                <a:ea typeface="Calibri" panose="020F0502020204030204" pitchFamily="34" charset="0"/>
              </a:rPr>
            </a:br>
            <a:r>
              <a:rPr lang="en-GB" sz="1200" kern="100" dirty="0">
                <a:solidFill>
                  <a:schemeClr val="bg1"/>
                </a:solidFill>
                <a:effectLst/>
                <a:latin typeface="Futura Com Light" panose="020B0402020204020303" pitchFamily="34" charset="77"/>
                <a:ea typeface="Calibri" panose="020F0502020204030204" pitchFamily="34" charset="0"/>
              </a:rPr>
              <a:t>Flow Controller </a:t>
            </a:r>
          </a:p>
          <a:p>
            <a:pPr algn="r">
              <a:lnSpc>
                <a:spcPct val="107000"/>
              </a:lnSpc>
              <a:spcAft>
                <a:spcPts val="800"/>
              </a:spcAft>
            </a:pPr>
            <a:r>
              <a:rPr lang="en-GB" sz="1200" kern="100" dirty="0">
                <a:solidFill>
                  <a:schemeClr val="bg1"/>
                </a:solidFill>
                <a:effectLst/>
                <a:latin typeface="Futura Com Light" panose="020B0402020204020303" pitchFamily="34" charset="77"/>
                <a:ea typeface="Calibri" panose="020F0502020204030204" pitchFamily="34" charset="0"/>
              </a:rPr>
              <a:t>(Clockwise = Closing</a:t>
            </a:r>
            <a:br>
              <a:rPr lang="en-GB" sz="1200" kern="100" dirty="0">
                <a:solidFill>
                  <a:schemeClr val="bg1"/>
                </a:solidFill>
                <a:effectLst/>
                <a:latin typeface="Futura Com Light" panose="020B0402020204020303" pitchFamily="34" charset="77"/>
                <a:ea typeface="Calibri" panose="020F0502020204030204" pitchFamily="34" charset="0"/>
              </a:rPr>
            </a:br>
            <a:r>
              <a:rPr lang="en-GB" sz="1200" kern="100" dirty="0">
                <a:solidFill>
                  <a:schemeClr val="bg1"/>
                </a:solidFill>
                <a:effectLst/>
                <a:latin typeface="Futura Com Light" panose="020B0402020204020303" pitchFamily="34" charset="77"/>
                <a:ea typeface="Calibri" panose="020F0502020204030204" pitchFamily="34" charset="0"/>
              </a:rPr>
              <a:t>Anti Clockwise = Opening)</a:t>
            </a:r>
          </a:p>
        </p:txBody>
      </p:sp>
      <p:pic>
        <p:nvPicPr>
          <p:cNvPr id="4" name="Picture 3">
            <a:hlinkClick r:id="rId5" action="ppaction://hlinksldjump"/>
            <a:extLst>
              <a:ext uri="{FF2B5EF4-FFF2-40B4-BE49-F238E27FC236}">
                <a16:creationId xmlns:a16="http://schemas.microsoft.com/office/drawing/2014/main" id="{3922BA25-A585-AEB5-AF11-79860D065CA8}"/>
              </a:ext>
            </a:extLst>
          </p:cNvPr>
          <p:cNvPicPr>
            <a:picLocks noChangeAspect="1"/>
          </p:cNvPicPr>
          <p:nvPr/>
        </p:nvPicPr>
        <p:blipFill>
          <a:blip r:embed="rId6"/>
          <a:stretch>
            <a:fillRect/>
          </a:stretch>
        </p:blipFill>
        <p:spPr>
          <a:xfrm>
            <a:off x="9796098" y="6322946"/>
            <a:ext cx="368740" cy="368740"/>
          </a:xfrm>
          <a:prstGeom prst="rect">
            <a:avLst/>
          </a:prstGeom>
        </p:spPr>
      </p:pic>
      <p:cxnSp>
        <p:nvCxnSpPr>
          <p:cNvPr id="12" name="Straight Connector 11">
            <a:extLst>
              <a:ext uri="{FF2B5EF4-FFF2-40B4-BE49-F238E27FC236}">
                <a16:creationId xmlns:a16="http://schemas.microsoft.com/office/drawing/2014/main" id="{F2ED30DF-DB6D-0309-F6D4-47D46E5F2CDC}"/>
              </a:ext>
            </a:extLst>
          </p:cNvPr>
          <p:cNvCxnSpPr>
            <a:cxnSpLocks/>
          </p:cNvCxnSpPr>
          <p:nvPr/>
        </p:nvCxnSpPr>
        <p:spPr>
          <a:xfrm>
            <a:off x="0" y="615662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AB7524CE-6162-63C5-2052-A43E51FE681C}"/>
              </a:ext>
            </a:extLst>
          </p:cNvPr>
          <p:cNvSpPr txBox="1"/>
          <p:nvPr/>
        </p:nvSpPr>
        <p:spPr>
          <a:xfrm>
            <a:off x="214387" y="6295102"/>
            <a:ext cx="9232670" cy="646331"/>
          </a:xfrm>
          <a:prstGeom prst="rect">
            <a:avLst/>
          </a:prstGeom>
          <a:noFill/>
        </p:spPr>
        <p:txBody>
          <a:bodyPr wrap="square" rtlCol="0">
            <a:spAutoFit/>
          </a:bodyPr>
          <a:lstStyle/>
          <a:p>
            <a:r>
              <a:rPr lang="en-US" sz="1200" dirty="0">
                <a:solidFill>
                  <a:schemeClr val="bg1"/>
                </a:solidFill>
                <a:latin typeface="Futura Com Medium" panose="02000604030000020003" pitchFamily="2" charset="77"/>
              </a:rPr>
              <a:t>E6 Product Maintenance &amp; Support     </a:t>
            </a:r>
            <a:r>
              <a:rPr lang="en-US" sz="1200" dirty="0">
                <a:solidFill>
                  <a:schemeClr val="bg1"/>
                </a:solidFill>
                <a:latin typeface="Futura Com Light" panose="020B0402020204020303" pitchFamily="34" charset="77"/>
              </a:rPr>
              <a:t>|</a:t>
            </a:r>
            <a:r>
              <a:rPr lang="en-US" sz="1200" dirty="0">
                <a:solidFill>
                  <a:schemeClr val="bg1"/>
                </a:solidFill>
                <a:latin typeface="Futura Com Medium" panose="02000604030000020003" pitchFamily="2" charset="77"/>
              </a:rPr>
              <a:t>     </a:t>
            </a:r>
            <a:r>
              <a:rPr lang="en-GB" sz="1200" kern="100" dirty="0">
                <a:solidFill>
                  <a:schemeClr val="bg1"/>
                </a:solidFill>
                <a:effectLst/>
                <a:latin typeface="Futura Com Light" panose="020B0402020204020303" pitchFamily="34" charset="77"/>
                <a:ea typeface="Calibri" panose="020F0502020204030204" pitchFamily="34" charset="0"/>
              </a:rPr>
              <a:t>Training Deck to HMI Issue </a:t>
            </a:r>
            <a:r>
              <a:rPr lang="en-GB" sz="1200" kern="100" dirty="0">
                <a:solidFill>
                  <a:schemeClr val="bg1"/>
                </a:solidFill>
                <a:latin typeface="Futura Com Light" panose="020B0402020204020303" pitchFamily="34" charset="77"/>
                <a:ea typeface="Calibri" panose="020F0502020204030204" pitchFamily="34" charset="0"/>
              </a:rPr>
              <a:t>9 &amp; Main Control Issue 10 (HW V1.1) and Issue 12 (HW V2.1)</a:t>
            </a:r>
            <a:r>
              <a:rPr lang="en-US" sz="1200" dirty="0">
                <a:solidFill>
                  <a:schemeClr val="bg1"/>
                </a:solidFill>
                <a:latin typeface="Futura Com Medium" panose="02000604030000020003" pitchFamily="2" charset="77"/>
              </a:rPr>
              <a:t>        </a:t>
            </a:r>
            <a:endParaRPr lang="en-GB" sz="1200" kern="100" dirty="0">
              <a:solidFill>
                <a:schemeClr val="bg1"/>
              </a:solidFill>
              <a:latin typeface="Futura Com Light" panose="020B0402020204020303" pitchFamily="34" charset="77"/>
              <a:ea typeface="Calibri" panose="020F0502020204030204" pitchFamily="34" charset="0"/>
            </a:endParaRPr>
          </a:p>
          <a:p>
            <a:r>
              <a:rPr lang="en-GB" sz="1200" kern="100" dirty="0">
                <a:solidFill>
                  <a:schemeClr val="bg1"/>
                </a:solidFill>
                <a:effectLst/>
                <a:latin typeface="Futura Com Light" panose="020B0402020204020303" pitchFamily="34" charset="77"/>
                <a:ea typeface="Calibri" panose="020F0502020204030204" pitchFamily="34" charset="0"/>
              </a:rPr>
              <a:t>Issue 1 - 17062024</a:t>
            </a:r>
          </a:p>
          <a:p>
            <a:endParaRPr lang="en-US" sz="1200" dirty="0">
              <a:solidFill>
                <a:schemeClr val="bg1"/>
              </a:solidFill>
              <a:latin typeface="Futura Com Medium" panose="02000604030000020003" pitchFamily="2" charset="77"/>
            </a:endParaRPr>
          </a:p>
        </p:txBody>
      </p:sp>
    </p:spTree>
    <p:extLst>
      <p:ext uri="{BB962C8B-B14F-4D97-AF65-F5344CB8AC3E}">
        <p14:creationId xmlns:p14="http://schemas.microsoft.com/office/powerpoint/2010/main" val="689661306"/>
      </p:ext>
    </p:extLst>
  </p:cSld>
  <p:clrMapOvr>
    <a:masterClrMapping/>
  </p:clrMapOvr>
</p:sld>
</file>

<file path=ppt/theme/theme1.xml><?xml version="1.0" encoding="utf-8"?>
<a:theme xmlns:a="http://schemas.openxmlformats.org/drawingml/2006/main" name="Office Theme">
  <a:themeElements>
    <a:clrScheme name="Custom 2">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FFFFFF"/>
      </a:hlink>
      <a:folHlink>
        <a:srgbClr val="FE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3ACF2EEE35F7543B454D4F844D4E3D0" ma:contentTypeVersion="15" ma:contentTypeDescription="Create a new document." ma:contentTypeScope="" ma:versionID="cd7e10e7533462f80ed0b63102338e33">
  <xsd:schema xmlns:xsd="http://www.w3.org/2001/XMLSchema" xmlns:xs="http://www.w3.org/2001/XMLSchema" xmlns:p="http://schemas.microsoft.com/office/2006/metadata/properties" xmlns:ns2="57c45f62-b6cc-4853-826e-0cc390f06f5a" xmlns:ns3="fe2b7c71-df99-4a52-8f22-aaed01b84a07" targetNamespace="http://schemas.microsoft.com/office/2006/metadata/properties" ma:root="true" ma:fieldsID="c86a1a80ec766223ba5ffa58424ae7dd" ns2:_="" ns3:_="">
    <xsd:import namespace="57c45f62-b6cc-4853-826e-0cc390f06f5a"/>
    <xsd:import namespace="fe2b7c71-df99-4a52-8f22-aaed01b84a07"/>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ObjectDetectorVersions" minOccurs="0"/>
                <xsd:element ref="ns2:MediaServiceDateTaken" minOccurs="0"/>
                <xsd:element ref="ns2:MediaLengthInSeconds" minOccurs="0"/>
                <xsd:element ref="ns2:MediaServiceSearchPropertie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7c45f62-b6cc-4853-826e-0cc390f06f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fbcb90b2-6bd5-4d1b-8a72-7e8e47601816" ma:termSetId="09814cd3-568e-fe90-9814-8d621ff8fb84" ma:anchorId="fba54fb3-c3e1-fe81-a776-ca4b69148c4d" ma:open="true" ma:isKeyword="false">
      <xsd:complexType>
        <xsd:sequence>
          <xsd:element ref="pc:Terms" minOccurs="0" maxOccurs="1"/>
        </xsd:sequence>
      </xsd:complex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Location" ma:index="22"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e2b7c71-df99-4a52-8f22-aaed01b84a07"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b1e04b60-6f6b-4277-aa03-891608be587a}" ma:internalName="TaxCatchAll" ma:showField="CatchAllData" ma:web="fe2b7c71-df99-4a52-8f22-aaed01b84a07">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fe2b7c71-df99-4a52-8f22-aaed01b84a07" xsi:nil="true"/>
    <lcf76f155ced4ddcb4097134ff3c332f xmlns="57c45f62-b6cc-4853-826e-0cc390f06f5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A882E7C-7AA5-4891-A51B-8D26C4D362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7c45f62-b6cc-4853-826e-0cc390f06f5a"/>
    <ds:schemaRef ds:uri="fe2b7c71-df99-4a52-8f22-aaed01b84a0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53FBBEC-D842-4743-B042-BA880B92C3BE}">
  <ds:schemaRefs>
    <ds:schemaRef ds:uri="http://schemas.microsoft.com/sharepoint/v3/contenttype/forms"/>
  </ds:schemaRefs>
</ds:datastoreItem>
</file>

<file path=customXml/itemProps3.xml><?xml version="1.0" encoding="utf-8"?>
<ds:datastoreItem xmlns:ds="http://schemas.openxmlformats.org/officeDocument/2006/customXml" ds:itemID="{81E14AE3-97DE-4897-BB10-AD1F64702AC0}">
  <ds:schemaRefs>
    <ds:schemaRef ds:uri="http://schemas.microsoft.com/office/2006/metadata/properties"/>
    <ds:schemaRef ds:uri="http://schemas.microsoft.com/office/infopath/2007/PartnerControls"/>
    <ds:schemaRef ds:uri="fe2b7c71-df99-4a52-8f22-aaed01b84a07"/>
    <ds:schemaRef ds:uri="57c45f62-b6cc-4853-826e-0cc390f06f5a"/>
  </ds:schemaRefs>
</ds:datastoreItem>
</file>

<file path=docProps/app.xml><?xml version="1.0" encoding="utf-8"?>
<Properties xmlns="http://schemas.openxmlformats.org/officeDocument/2006/extended-properties" xmlns:vt="http://schemas.openxmlformats.org/officeDocument/2006/docPropsVTypes">
  <TotalTime>927</TotalTime>
  <Words>2992</Words>
  <Application>Microsoft Office PowerPoint</Application>
  <PresentationFormat>Widescreen</PresentationFormat>
  <Paragraphs>285</Paragraphs>
  <Slides>38</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38</vt:i4>
      </vt:variant>
    </vt:vector>
  </HeadingPairs>
  <TitlesOfParts>
    <vt:vector size="45" baseType="lpstr">
      <vt:lpstr>Arial</vt:lpstr>
      <vt:lpstr>Calibri</vt:lpstr>
      <vt:lpstr>Calibri Light</vt:lpstr>
      <vt:lpstr>Futura Com Light</vt:lpstr>
      <vt:lpstr>Futura Com Medium</vt:lpstr>
      <vt:lpstr>System Font Regular</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Alexander Harper</dc:creator>
  <cp:lastModifiedBy>David Hyland</cp:lastModifiedBy>
  <cp:revision>140</cp:revision>
  <dcterms:created xsi:type="dcterms:W3CDTF">2024-02-20T20:05:44Z</dcterms:created>
  <dcterms:modified xsi:type="dcterms:W3CDTF">2024-06-17T10:36:24Z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0x01010033ACF2EEE35F7543B454D4F844D4E3D0</vt:lpwstr>
  </property>
  <property fmtid="{D5CDD505-2E9C-101B-9397-08002B2CF9AE}" pid="3" name="MediaServiceImageTags">
    <vt:lpwstr/>
  </property>
</Properties>
</file>