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60" r:id="rId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65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1.xml"/><Relationship Id="rId10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3A46-D895-47E9-B600-AB81C96A7809}" type="datetimeFigureOut">
              <a:rPr lang="nl-NL" smtClean="0"/>
              <a:t>6-10-2022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72C61-88FA-40D8-A9E3-CC95E7A7845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7489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3A46-D895-47E9-B600-AB81C96A7809}" type="datetimeFigureOut">
              <a:rPr lang="nl-NL" smtClean="0"/>
              <a:t>6-10-2022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72C61-88FA-40D8-A9E3-CC95E7A7845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5151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3A46-D895-47E9-B600-AB81C96A7809}" type="datetimeFigureOut">
              <a:rPr lang="nl-NL" smtClean="0"/>
              <a:t>6-10-2022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72C61-88FA-40D8-A9E3-CC95E7A7845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47305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672C384B-5E61-436C-ABB9-822944D6C4B1}" type="slidenum">
              <a:rPr lang="nl-NL" smtClean="0"/>
              <a:t>‹#›</a:t>
            </a:fld>
            <a:endParaRPr lang="nl-NL"/>
          </a:p>
        </p:txBody>
      </p:sp>
      <p:sp>
        <p:nvSpPr>
          <p:cNvPr id="7" name="Text Placeholder 2"/>
          <p:cNvSpPr>
            <a:spLocks noGrp="1"/>
          </p:cNvSpPr>
          <p:nvPr>
            <p:ph idx="1"/>
          </p:nvPr>
        </p:nvSpPr>
        <p:spPr bwMode="gray">
          <a:xfrm>
            <a:off x="351688" y="1276351"/>
            <a:ext cx="11448907" cy="471519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045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3A46-D895-47E9-B600-AB81C96A7809}" type="datetimeFigureOut">
              <a:rPr lang="nl-NL" smtClean="0"/>
              <a:t>6-10-2022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72C61-88FA-40D8-A9E3-CC95E7A7845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070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3A46-D895-47E9-B600-AB81C96A7809}" type="datetimeFigureOut">
              <a:rPr lang="nl-NL" smtClean="0"/>
              <a:t>6-10-2022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72C61-88FA-40D8-A9E3-CC95E7A7845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671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3A46-D895-47E9-B600-AB81C96A7809}" type="datetimeFigureOut">
              <a:rPr lang="nl-NL" smtClean="0"/>
              <a:t>6-10-2022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72C61-88FA-40D8-A9E3-CC95E7A7845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7436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3A46-D895-47E9-B600-AB81C96A7809}" type="datetimeFigureOut">
              <a:rPr lang="nl-NL" smtClean="0"/>
              <a:t>6-10-2022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72C61-88FA-40D8-A9E3-CC95E7A7845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1940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3A46-D895-47E9-B600-AB81C96A7809}" type="datetimeFigureOut">
              <a:rPr lang="nl-NL" smtClean="0"/>
              <a:t>6-10-2022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72C61-88FA-40D8-A9E3-CC95E7A7845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9099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3A46-D895-47E9-B600-AB81C96A7809}" type="datetimeFigureOut">
              <a:rPr lang="nl-NL" smtClean="0"/>
              <a:t>6-10-2022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72C61-88FA-40D8-A9E3-CC95E7A7845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0795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3A46-D895-47E9-B600-AB81C96A7809}" type="datetimeFigureOut">
              <a:rPr lang="nl-NL" smtClean="0"/>
              <a:t>6-10-2022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72C61-88FA-40D8-A9E3-CC95E7A7845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5969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3A46-D895-47E9-B600-AB81C96A7809}" type="datetimeFigureOut">
              <a:rPr lang="nl-NL" smtClean="0"/>
              <a:t>6-10-2022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72C61-88FA-40D8-A9E3-CC95E7A7845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8782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03A46-D895-47E9-B600-AB81C96A7809}" type="datetimeFigureOut">
              <a:rPr lang="nl-NL" smtClean="0"/>
              <a:t>6-10-2022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472C61-88FA-40D8-A9E3-CC95E7A7845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1692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3912973" y="247136"/>
            <a:ext cx="53233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Stainless steel hoses &amp; Gaskets</a:t>
            </a:r>
            <a:endParaRPr lang="nl-NL" sz="3200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416" y="3146854"/>
            <a:ext cx="1416321" cy="956296"/>
          </a:xfrm>
          <a:prstGeom prst="rect">
            <a:avLst/>
          </a:prstGeom>
        </p:spPr>
      </p:pic>
      <p:graphicFrame>
        <p:nvGraphicFramePr>
          <p:cNvPr id="9" name="Tabel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5944545"/>
              </p:ext>
            </p:extLst>
          </p:nvPr>
        </p:nvGraphicFramePr>
        <p:xfrm>
          <a:off x="305487" y="2326437"/>
          <a:ext cx="2997200" cy="571500"/>
        </p:xfrm>
        <a:graphic>
          <a:graphicData uri="http://schemas.openxmlformats.org/drawingml/2006/table">
            <a:tbl>
              <a:tblPr/>
              <a:tblGrid>
                <a:gridCol w="5994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977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nl-NL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Gaskets</a:t>
                      </a:r>
                      <a:endParaRPr lang="nl-NL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nl-NL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55041506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Aquarubber 15 x 9,5 x 2,5mm (3/8)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nl-NL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55042595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Aquarubber 24 x 13 </a:t>
                      </a:r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 3mm (3/4)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" name="Tekstvak 1"/>
          <p:cNvSpPr txBox="1"/>
          <p:nvPr/>
        </p:nvSpPr>
        <p:spPr>
          <a:xfrm>
            <a:off x="2425969" y="5544065"/>
            <a:ext cx="7575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Neoperl stainless steel hoses </a:t>
            </a:r>
            <a:r>
              <a:rPr lang="en-US"/>
              <a:t>with an </a:t>
            </a:r>
            <a:r>
              <a:rPr lang="en-US" dirty="0"/>
              <a:t>inner core of Softpex are taste neutral.</a:t>
            </a:r>
            <a:endParaRPr lang="nl-NL" dirty="0"/>
          </a:p>
        </p:txBody>
      </p:sp>
      <p:graphicFrame>
        <p:nvGraphicFramePr>
          <p:cNvPr id="3" name="Tabe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3087344"/>
              </p:ext>
            </p:extLst>
          </p:nvPr>
        </p:nvGraphicFramePr>
        <p:xfrm>
          <a:off x="305487" y="257492"/>
          <a:ext cx="2997200" cy="1891665"/>
        </p:xfrm>
        <a:graphic>
          <a:graphicData uri="http://schemas.openxmlformats.org/drawingml/2006/table">
            <a:tbl>
              <a:tblPr/>
              <a:tblGrid>
                <a:gridCol w="5994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977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nl-NL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Stainless steel hoses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nl-NL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55042591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SPX241 DN08 3/8 MR X 3/4SF 1000MM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nl-NL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55042590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SPX241 DN08 3/8MR X 3/4E 1000MM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nl-NL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55042588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SPX241 DN08 3/8F X 3/8MR 500MM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nl-NL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55000510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SPX241 DN08 3/4E X 3/8E 500MM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nl-NL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55042587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SPX241 DN08 3/8F X 3/8MR 1000MM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nl-NL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55115942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SPX241 DN08 3/8F x 3/4E 700 MM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nl-NL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55115943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SPX241 DN08 3/8M x 3/4E 700 MM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nl-NL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55115941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SPX241 DN08 3/8E x 3/4E 1500 MM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nl-NL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55102010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SPX241 DN08 3/4E X 3/8E 2500MM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2483" y="1032890"/>
            <a:ext cx="1995530" cy="1197013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06857" y="1032890"/>
            <a:ext cx="2110709" cy="119701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04579" y="1029730"/>
            <a:ext cx="2115062" cy="1200174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85545" y="1029730"/>
            <a:ext cx="2157619" cy="1200173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07773" y="3150437"/>
            <a:ext cx="2090717" cy="1121314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66006" y="3146854"/>
            <a:ext cx="2051559" cy="1124897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775231" y="3150437"/>
            <a:ext cx="2177362" cy="1121314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001009" y="3150437"/>
            <a:ext cx="2129126" cy="1121314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573253" y="3146854"/>
            <a:ext cx="1860055" cy="1124897"/>
          </a:xfrm>
          <a:prstGeom prst="rect">
            <a:avLst/>
          </a:prstGeom>
        </p:spPr>
      </p:pic>
      <p:sp>
        <p:nvSpPr>
          <p:cNvPr id="19" name="Tekstvak 18"/>
          <p:cNvSpPr txBox="1"/>
          <p:nvPr/>
        </p:nvSpPr>
        <p:spPr>
          <a:xfrm>
            <a:off x="3822357" y="2612187"/>
            <a:ext cx="1342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20" name="Tekstvak 19"/>
          <p:cNvSpPr txBox="1"/>
          <p:nvPr/>
        </p:nvSpPr>
        <p:spPr>
          <a:xfrm>
            <a:off x="1886467" y="4520668"/>
            <a:ext cx="1165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55102010</a:t>
            </a:r>
            <a:endParaRPr lang="nl-NL" dirty="0"/>
          </a:p>
        </p:txBody>
      </p:sp>
      <p:sp>
        <p:nvSpPr>
          <p:cNvPr id="22" name="Tekstvak 21"/>
          <p:cNvSpPr txBox="1"/>
          <p:nvPr/>
        </p:nvSpPr>
        <p:spPr>
          <a:xfrm>
            <a:off x="10481527" y="4434170"/>
            <a:ext cx="1165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55115941</a:t>
            </a:r>
            <a:endParaRPr lang="nl-NL" dirty="0"/>
          </a:p>
        </p:txBody>
      </p:sp>
      <p:sp>
        <p:nvSpPr>
          <p:cNvPr id="23" name="Tekstvak 22"/>
          <p:cNvSpPr txBox="1"/>
          <p:nvPr/>
        </p:nvSpPr>
        <p:spPr>
          <a:xfrm>
            <a:off x="8500327" y="4472349"/>
            <a:ext cx="1165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55000510</a:t>
            </a:r>
            <a:endParaRPr lang="nl-NL" dirty="0"/>
          </a:p>
        </p:txBody>
      </p:sp>
      <p:sp>
        <p:nvSpPr>
          <p:cNvPr id="24" name="Tekstvak 23"/>
          <p:cNvSpPr txBox="1"/>
          <p:nvPr/>
        </p:nvSpPr>
        <p:spPr>
          <a:xfrm>
            <a:off x="10481527" y="2393165"/>
            <a:ext cx="1165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55115943</a:t>
            </a:r>
            <a:endParaRPr lang="nl-NL" dirty="0"/>
          </a:p>
        </p:txBody>
      </p:sp>
      <p:sp>
        <p:nvSpPr>
          <p:cNvPr id="25" name="Tekstvak 24"/>
          <p:cNvSpPr txBox="1"/>
          <p:nvPr/>
        </p:nvSpPr>
        <p:spPr>
          <a:xfrm>
            <a:off x="3910913" y="2393165"/>
            <a:ext cx="1165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55042590</a:t>
            </a:r>
            <a:endParaRPr lang="nl-NL" dirty="0"/>
          </a:p>
        </p:txBody>
      </p:sp>
      <p:sp>
        <p:nvSpPr>
          <p:cNvPr id="26" name="Tekstvak 25"/>
          <p:cNvSpPr txBox="1"/>
          <p:nvPr/>
        </p:nvSpPr>
        <p:spPr>
          <a:xfrm>
            <a:off x="3999470" y="4517632"/>
            <a:ext cx="1165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55042591</a:t>
            </a:r>
            <a:endParaRPr lang="nl-NL" dirty="0"/>
          </a:p>
        </p:txBody>
      </p:sp>
      <p:sp>
        <p:nvSpPr>
          <p:cNvPr id="27" name="Tekstvak 26"/>
          <p:cNvSpPr txBox="1"/>
          <p:nvPr/>
        </p:nvSpPr>
        <p:spPr>
          <a:xfrm>
            <a:off x="6030566" y="2423925"/>
            <a:ext cx="1165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55042588</a:t>
            </a:r>
            <a:endParaRPr lang="nl-NL" dirty="0"/>
          </a:p>
        </p:txBody>
      </p:sp>
      <p:sp>
        <p:nvSpPr>
          <p:cNvPr id="28" name="Tekstvak 27"/>
          <p:cNvSpPr txBox="1"/>
          <p:nvPr/>
        </p:nvSpPr>
        <p:spPr>
          <a:xfrm>
            <a:off x="8361874" y="2397052"/>
            <a:ext cx="1165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55115942</a:t>
            </a:r>
            <a:endParaRPr lang="nl-NL" dirty="0"/>
          </a:p>
        </p:txBody>
      </p:sp>
      <p:sp>
        <p:nvSpPr>
          <p:cNvPr id="29" name="Tekstvak 28"/>
          <p:cNvSpPr txBox="1"/>
          <p:nvPr/>
        </p:nvSpPr>
        <p:spPr>
          <a:xfrm>
            <a:off x="6194853" y="4516789"/>
            <a:ext cx="1165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55042587</a:t>
            </a:r>
            <a:endParaRPr lang="nl-NL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FE4904-66B8-4E82-8F47-34FB39BB76FB}"/>
              </a:ext>
            </a:extLst>
          </p:cNvPr>
          <p:cNvSpPr txBox="1"/>
          <p:nvPr/>
        </p:nvSpPr>
        <p:spPr>
          <a:xfrm>
            <a:off x="9665981" y="452222"/>
            <a:ext cx="2338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version 06-10-2022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0545794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haredContentType xmlns="Microsoft.SharePoint.Taxonomy.ContentTypeSync" SourceId="00b5f185-b19a-4336-a4ec-f1b99802f1ef" ContentTypeId="0x01" PreviousValue="false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82433354F8837448BFA59314E8AF5B2" ma:contentTypeVersion="16" ma:contentTypeDescription="Create a new document." ma:contentTypeScope="" ma:versionID="b0b2a954961a9268e2866696704f662b">
  <xsd:schema xmlns:xsd="http://www.w3.org/2001/XMLSchema" xmlns:xs="http://www.w3.org/2001/XMLSchema" xmlns:p="http://schemas.microsoft.com/office/2006/metadata/properties" xmlns:ns1="http://schemas.microsoft.com/sharepoint/v3" xmlns:ns3="c9867080-2a01-4448-b927-89d95e7d9c87" targetNamespace="http://schemas.microsoft.com/office/2006/metadata/properties" ma:root="true" ma:fieldsID="c94375d2abe47481084640221ab88c14" ns1:_="" ns3:_="">
    <xsd:import namespace="http://schemas.microsoft.com/sharepoint/v3"/>
    <xsd:import namespace="c9867080-2a01-4448-b927-89d95e7d9c8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1:_ip_UnifiedCompliancePolicyProperties" minOccurs="0"/>
                <xsd:element ref="ns1:_ip_UnifiedCompliancePolicyUIAction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description="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description="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867080-2a01-4448-b927-89d95e7d9c8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3439A896-75FD-44CD-90CD-764EC393B24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F7EFA42-F6B4-4EE4-8432-58138B9BB830}">
  <ds:schemaRefs>
    <ds:schemaRef ds:uri="Microsoft.SharePoint.Taxonomy.ContentTypeSync"/>
  </ds:schemaRefs>
</ds:datastoreItem>
</file>

<file path=customXml/itemProps3.xml><?xml version="1.0" encoding="utf-8"?>
<ds:datastoreItem xmlns:ds="http://schemas.openxmlformats.org/officeDocument/2006/customXml" ds:itemID="{AB4B7736-07C9-4F6A-AE41-7445F167D43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c9867080-2a01-4448-b927-89d95e7d9c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4A870F00-7D93-47B2-9631-57E4D2F45F8C}">
  <ds:schemaRefs>
    <ds:schemaRef ds:uri="http://schemas.microsoft.com/office/2006/metadata/properties"/>
    <ds:schemaRef ds:uri="http://schemas.microsoft.com/office/2006/documentManagement/types"/>
    <ds:schemaRef ds:uri="http://schemas.microsoft.com/sharepoint/v3"/>
    <ds:schemaRef ds:uri="http://purl.org/dc/terms/"/>
    <ds:schemaRef ds:uri="c9867080-2a01-4448-b927-89d95e7d9c87"/>
    <ds:schemaRef ds:uri="http://purl.org/dc/dcmitype/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3669</TotalTime>
  <Words>123</Words>
  <Application>Microsoft Office PowerPoint</Application>
  <PresentationFormat>Widescreen</PresentationFormat>
  <Paragraphs>38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Overzicht nieuwe producten</dc:title>
  <dc:creator>Heijsteeg, Patrick</dc:creator>
  <cp:lastModifiedBy>Bakker, Bart</cp:lastModifiedBy>
  <cp:revision>39</cp:revision>
  <dcterms:created xsi:type="dcterms:W3CDTF">2016-08-02T11:25:12Z</dcterms:created>
  <dcterms:modified xsi:type="dcterms:W3CDTF">2022-10-06T10:36:51Z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6fd6a3f1-13ee-4193-aae5-4c5d46d7a876_Enabled">
    <vt:lpwstr>True</vt:lpwstr>
  </property>
  <property fmtid="{D5CDD505-2E9C-101B-9397-08002B2CF9AE}" pid="3" name="MSIP_Label_6fd6a3f1-13ee-4193-aae5-4c5d46d7a876_SiteId">
    <vt:lpwstr>22d30701-ec5e-4bdc-ba4f-b9234053b0a9</vt:lpwstr>
  </property>
  <property fmtid="{D5CDD505-2E9C-101B-9397-08002B2CF9AE}" pid="4" name="MSIP_Label_6fd6a3f1-13ee-4193-aae5-4c5d46d7a876_Owner">
    <vt:lpwstr>Patrick.Heijsteeg@jdecoffee.com</vt:lpwstr>
  </property>
  <property fmtid="{D5CDD505-2E9C-101B-9397-08002B2CF9AE}" pid="5" name="MSIP_Label_6fd6a3f1-13ee-4193-aae5-4c5d46d7a876_SetDate">
    <vt:lpwstr>2019-08-21T06:27:52.7565895Z</vt:lpwstr>
  </property>
  <property fmtid="{D5CDD505-2E9C-101B-9397-08002B2CF9AE}" pid="6" name="MSIP_Label_6fd6a3f1-13ee-4193-aae5-4c5d46d7a876_Name">
    <vt:lpwstr>Confidential</vt:lpwstr>
  </property>
  <property fmtid="{D5CDD505-2E9C-101B-9397-08002B2CF9AE}" pid="7" name="MSIP_Label_6fd6a3f1-13ee-4193-aae5-4c5d46d7a876_Application">
    <vt:lpwstr>Microsoft Azure Information Protection</vt:lpwstr>
  </property>
  <property fmtid="{D5CDD505-2E9C-101B-9397-08002B2CF9AE}" pid="8" name="MSIP_Label_6fd6a3f1-13ee-4193-aae5-4c5d46d7a876_Extended_MSFT_Method">
    <vt:lpwstr>Automatic</vt:lpwstr>
  </property>
  <property fmtid="{D5CDD505-2E9C-101B-9397-08002B2CF9AE}" pid="9" name="Sensitivity">
    <vt:lpwstr>Confidential</vt:lpwstr>
  </property>
  <property fmtid="{D5CDD505-2E9C-101B-9397-08002B2CF9AE}" pid="10" name="ContentTypeId">
    <vt:lpwstr>0x010100D82433354F8837448BFA59314E8AF5B2</vt:lpwstr>
  </property>
</Properties>
</file>